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2107" y="-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86960277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сентября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сентября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сентября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восточный, северо-восточный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1-6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днем 6-11 м/с. Температура воздуха ночью 12-14, днем 28-30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сентября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45740" y="2492896"/>
            <a:ext cx="4680397" cy="1015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сентября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днем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06, ночью 07 сентября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4692023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0.271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6330</TotalTime>
  <Words>572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1290</cp:revision>
  <cp:lastPrinted>2021-07-01T03:56:27Z</cp:lastPrinted>
  <dcterms:created xsi:type="dcterms:W3CDTF">2024-09-22T07:48:17Z</dcterms:created>
  <dcterms:modified xsi:type="dcterms:W3CDTF">2026-09-05T07:02:08Z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