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8112936"/>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24</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9937" y="290676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2219812"/>
              </p:ext>
            </p:extLst>
          </p:nvPr>
        </p:nvGraphicFramePr>
        <p:xfrm>
          <a:off x="5036238" y="4755756"/>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4</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464" y="416380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кыркүйек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6238" y="390219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32252</TotalTime>
  <Words>574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4457</cp:revision>
  <cp:lastPrinted>2021-07-01T07:38:07Z</cp:lastPrinted>
  <dcterms:created xsi:type="dcterms:W3CDTF">2018-03-27T06:03:00Z</dcterms:created>
  <dcterms:modified xsi:type="dcterms:W3CDTF">2026-09-05T06:39:05Z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