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9900"/>
    <a:srgbClr val="FA842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66" y="-78"/>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2906447639"/>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24</a:t>
                      </a:r>
                      <a:r>
                        <a:rPr lang="kk-KZ" altLang="x-none" sz="1600" b="1" i="1" dirty="0" smtClean="0">
                          <a:solidFill>
                            <a:srgbClr val="002060"/>
                          </a:solidFill>
                          <a:latin typeface="Times New Roman" panose="02020603050405020304" pitchFamily="18" charset="0"/>
                          <a:cs typeface="Times New Roman" panose="02020603050405020304" pitchFamily="18" charset="0"/>
                        </a:rPr>
                        <a:t>8</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05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05 </a:t>
            </a:r>
            <a:r>
              <a:rPr lang="kk-KZ" altLang="ru-RU" sz="1200" b="1" dirty="0" smtClean="0">
                <a:latin typeface="Times New Roman" panose="02020603050405020304" pitchFamily="18" charset="0"/>
                <a:cs typeface="Times New Roman" panose="02020603050405020304" pitchFamily="18" charset="0"/>
              </a:rPr>
              <a:t>қыркүйекке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smtClean="0">
                <a:latin typeface="Times New Roman" panose="02020603050405020304" pitchFamily="18" charset="0"/>
                <a:cs typeface="Times New Roman" panose="02020603050405020304" pitchFamily="18" charset="0"/>
              </a:rPr>
              <a:t>атмосфералық ауасының  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646251710"/>
              </p:ext>
            </p:extLst>
          </p:nvPr>
        </p:nvGraphicFramePr>
        <p:xfrm>
          <a:off x="5013732" y="4257917"/>
          <a:ext cx="4691064" cy="206581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23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3</a:t>
                      </a:r>
                      <a:r>
                        <a:rPr lang="kk-KZ"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2,66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30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r>
                        <a:rPr lang="en-US"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1677382"/>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06</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қыркүйекке  </a:t>
            </a:r>
            <a:r>
              <a:rPr lang="ru-RU" altLang="ru-RU" sz="1200" b="1" dirty="0" err="1" smtClean="0">
                <a:latin typeface="Times New Roman" panose="02020603050405020304" pitchFamily="18" charset="0"/>
                <a:cs typeface="Times New Roman" panose="02020603050405020304" pitchFamily="18" charset="0"/>
              </a:rPr>
              <a:t>ауа-райы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05 </a:t>
            </a:r>
            <a:r>
              <a:rPr lang="ru-RU" altLang="ru-RU" sz="1200" b="1" dirty="0" err="1" smtClean="0">
                <a:latin typeface="Times New Roman" pitchFamily="18" charset="0"/>
                <a:cs typeface="Times New Roman" pitchFamily="18" charset="0"/>
              </a:rPr>
              <a:t>қыркүйектен</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сағ. 06 </a:t>
            </a:r>
            <a:r>
              <a:rPr lang="kk-KZ" altLang="ru-RU" sz="1200" b="1" dirty="0" smtClean="0">
                <a:latin typeface="Times New Roman" pitchFamily="18" charset="0"/>
                <a:cs typeface="Times New Roman" pitchFamily="18" charset="0"/>
              </a:rPr>
              <a:t>қыркүйекке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Көшпелі бұлтты, жауын-шашынсыз. Солтүстік-шығыстан жел соғады, күші </a:t>
            </a:r>
            <a:r>
              <a:rPr lang="kk-KZ" sz="1100" dirty="0" smtClean="0">
                <a:latin typeface="Times New Roman" pitchFamily="18" charset="0"/>
                <a:cs typeface="Times New Roman" pitchFamily="18" charset="0"/>
              </a:rPr>
              <a:t>8-13 м/с</a:t>
            </a:r>
            <a:r>
              <a:rPr lang="kk-KZ" sz="1100" dirty="0" smtClean="0">
                <a:latin typeface="Times New Roman" pitchFamily="18" charset="0"/>
                <a:cs typeface="Times New Roman" pitchFamily="18" charset="0"/>
              </a:rPr>
              <a:t>. Ауа температурасы түнде </a:t>
            </a:r>
            <a:r>
              <a:rPr lang="kk-KZ" sz="1100" dirty="0" smtClean="0">
                <a:latin typeface="Times New Roman" pitchFamily="18" charset="0"/>
                <a:cs typeface="Times New Roman" pitchFamily="18" charset="0"/>
              </a:rPr>
              <a:t>16-18,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31-33 </a:t>
            </a:r>
            <a:r>
              <a:rPr lang="kk-KZ" sz="1100" dirty="0" smtClean="0">
                <a:latin typeface="Times New Roman" pitchFamily="18" charset="0"/>
                <a:cs typeface="Times New Roman" pitchFamily="18" charset="0"/>
              </a:rPr>
              <a:t>градус жылы.</a:t>
            </a:r>
          </a:p>
          <a:p>
            <a:pPr algn="just"/>
            <a:endParaRPr lang="ru-RU" sz="1100" dirty="0" smtClean="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Түнде </a:t>
            </a:r>
            <a:r>
              <a:rPr lang="ru-RU" altLang="ru-RU" sz="1200" b="1" dirty="0" smtClean="0">
                <a:latin typeface="Times New Roman" pitchFamily="18" charset="0"/>
                <a:cs typeface="Times New Roman" pitchFamily="18" charset="0"/>
              </a:rPr>
              <a:t>07 </a:t>
            </a:r>
            <a:r>
              <a:rPr lang="kk-KZ" altLang="ru-RU" sz="1200" b="1" dirty="0" smtClean="0">
                <a:latin typeface="Times New Roman" pitchFamily="18" charset="0"/>
                <a:cs typeface="Times New Roman" pitchFamily="18" charset="0"/>
              </a:rPr>
              <a:t>қыркүйекке ауа-райы болжамы</a:t>
            </a:r>
            <a:endParaRPr lang="ru-RU" sz="1200" b="1" dirty="0" smtClean="0">
              <a:latin typeface="Times New Roman" panose="02020603050405020304" pitchFamily="18" charset="0"/>
              <a:cs typeface="Times New Roman" panose="02020603050405020304" pitchFamily="18" charset="0"/>
            </a:endParaRPr>
          </a:p>
          <a:p>
            <a:pPr indent="182563" algn="ct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06 </a:t>
            </a:r>
            <a:r>
              <a:rPr lang="kk-KZ" altLang="ru-RU" sz="1200" b="1" dirty="0" smtClean="0">
                <a:latin typeface="Times New Roman" pitchFamily="18" charset="0"/>
                <a:cs typeface="Times New Roman" pitchFamily="18" charset="0"/>
              </a:rPr>
              <a:t>қыркүйектен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07</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қыркүйекке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Солтүстік-шығыстан жел соғады, күші 8-13 м/с. Ауа </a:t>
            </a:r>
            <a:r>
              <a:rPr lang="kk-KZ" sz="1100" smtClean="0">
                <a:latin typeface="Times New Roman" pitchFamily="18" charset="0"/>
                <a:cs typeface="Times New Roman" pitchFamily="18" charset="0"/>
              </a:rPr>
              <a:t>температурасы </a:t>
            </a:r>
            <a:r>
              <a:rPr lang="kk-KZ" sz="1100" smtClean="0">
                <a:latin typeface="Times New Roman" pitchFamily="18" charset="0"/>
                <a:cs typeface="Times New Roman" pitchFamily="18" charset="0"/>
              </a:rPr>
              <a:t>18-20 </a:t>
            </a:r>
            <a:r>
              <a:rPr lang="kk-KZ" sz="1100" dirty="0" smtClean="0">
                <a:latin typeface="Times New Roman" pitchFamily="18" charset="0"/>
                <a:cs typeface="Times New Roman" pitchFamily="18" charset="0"/>
              </a:rPr>
              <a:t>градус жылы.</a:t>
            </a:r>
            <a:endParaRPr lang="ru-RU" sz="1100" dirty="0">
              <a:latin typeface="Times New Roman" pitchFamily="18" charset="0"/>
              <a:cs typeface="Times New Roman" pitchFamily="18" charset="0"/>
            </a:endParaRPr>
          </a:p>
        </p:txBody>
      </p:sp>
      <p:sp>
        <p:nvSpPr>
          <p:cNvPr id="22" name="TextBox 13"/>
          <p:cNvSpPr txBox="1"/>
          <p:nvPr/>
        </p:nvSpPr>
        <p:spPr>
          <a:xfrm>
            <a:off x="5024438" y="2357430"/>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жоғары болады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6455" y="3194972"/>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754326"/>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6-ш </a:t>
            </a:r>
            <a:r>
              <a:rPr lang="ru-RU" altLang="ru-RU" sz="1200" dirty="0">
                <a:solidFill>
                  <a:srgbClr val="000000"/>
                </a:solidFill>
                <a:latin typeface="Times New Roman" panose="02020603050405020304" pitchFamily="18" charset="0"/>
                <a:cs typeface="Times New Roman" panose="02020603050405020304" pitchFamily="18" charset="0"/>
              </a:rPr>
              <a:t>/ қ </a:t>
            </a:r>
            <a:r>
              <a:rPr lang="ru-RU" altLang="ru-RU" sz="1200" dirty="0" err="1" smtClean="0">
                <a:solidFill>
                  <a:srgbClr val="000000"/>
                </a:solidFill>
                <a:latin typeface="Times New Roman" panose="02020603050405020304" pitchFamily="18" charset="0"/>
                <a:cs typeface="Times New Roman" panose="02020603050405020304" pitchFamily="18" charset="0"/>
              </a:rPr>
              <a:t>Нұрсат</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Е</a:t>
            </a:r>
            <a:r>
              <a:rPr lang="ru-RU" sz="1200" b="1" i="1" dirty="0" err="1" smtClean="0">
                <a:latin typeface="Times New Roman" panose="02020603050405020304" pitchFamily="18" charset="0"/>
                <a:cs typeface="Times New Roman" panose="02020603050405020304" pitchFamily="18" charset="0"/>
              </a:rPr>
              <a:t>./Әмірова </a:t>
            </a:r>
            <a:r>
              <a:rPr lang="ru-RU" sz="1200" b="1" i="1" dirty="0" smtClean="0">
                <a:latin typeface="Times New Roman" panose="02020603050405020304" pitchFamily="18" charset="0"/>
                <a:cs typeface="Times New Roman" panose="02020603050405020304" pitchFamily="18" charset="0"/>
              </a:rPr>
              <a:t>Д.Қ.</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14388</TotalTime>
  <Words>556</Words>
  <Application>Microsoft Office PowerPoint</Application>
  <PresentationFormat>Лист A4 (210x297 мм)</PresentationFormat>
  <Paragraphs>90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4310</cp:revision>
  <cp:lastPrinted>2021-07-01T03:56:27Z</cp:lastPrinted>
  <dcterms:created xsi:type="dcterms:W3CDTF">2018-03-27T06:03:00Z</dcterms:created>
  <dcterms:modified xsi:type="dcterms:W3CDTF">2026-09-05T06:20:17Z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