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184980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қыркүйекке</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06 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күндіз шаңды дауыл. Жел солтүстік-шығыстан, шығыстан соғады, күші 7-12, күндіз екпіні 15-20 м/с. Ауаның температурасы түнде 14-16, күндіз 31-33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07 қыркүйекке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15-17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4235929"/>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0.233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69194738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18302</TotalTime>
  <Words>555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4482</cp:revision>
  <cp:lastPrinted>2021-07-01T07:38:07Z</cp:lastPrinted>
  <dcterms:created xsi:type="dcterms:W3CDTF">2018-03-27T06:03:00Z</dcterms:created>
  <dcterms:modified xsi:type="dcterms:W3CDTF">2026-09-05T06:10:39Z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