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7" d="100"/>
          <a:sy n="107" d="100"/>
        </p:scale>
        <p:origin x="2178" y="7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487847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248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ru-RU" sz="1200" b="1" i="1" kern="0" dirty="0">
                          <a:solidFill>
                            <a:schemeClr val="tx2"/>
                          </a:solidFill>
                          <a:latin typeface="Times New Roman" pitchFamily="18" charset="0"/>
                          <a:ea typeface="Calibri"/>
                          <a:cs typeface="Times New Roman" pitchFamily="18" charset="0"/>
                          <a:sym typeface="Calibri"/>
                        </a:rPr>
                        <a:t>05</a:t>
                      </a:r>
                      <a:r>
                        <a:rPr lang="kk-KZ" sz="1200" b="1" i="1" dirty="0">
                          <a:solidFill>
                            <a:schemeClr val="tx2"/>
                          </a:solidFill>
                          <a:latin typeface="Times New Roman" pitchFamily="18" charset="0"/>
                          <a:cs typeface="Times New Roman" pitchFamily="18" charset="0"/>
                        </a:rPr>
                        <a:t> </a:t>
                      </a:r>
                      <a:r>
                        <a:rPr lang="kk-KZ" altLang="ru-RU" sz="1200" b="1" i="1" dirty="0">
                          <a:solidFill>
                            <a:schemeClr val="tx2"/>
                          </a:solidFill>
                          <a:latin typeface="Times New Roman" pitchFamily="18" charset="0"/>
                          <a:cs typeface="Times New Roman" pitchFamily="18" charset="0"/>
                        </a:rPr>
                        <a:t>қыркүйек </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kern="0" dirty="0">
                <a:solidFill>
                  <a:srgbClr val="000000"/>
                </a:solidFill>
                <a:latin typeface="Times New Roman" pitchFamily="18" charset="0"/>
                <a:ea typeface="Calibri"/>
                <a:cs typeface="Times New Roman" pitchFamily="18" charset="0"/>
                <a:sym typeface="Calibri"/>
              </a:rPr>
              <a:t>05</a:t>
            </a:r>
            <a:r>
              <a:rPr lang="kk-KZ"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1686133"/>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a:latin typeface="+mn-lt"/>
                          <a:ea typeface="Times New Roman"/>
                          <a:cs typeface="Times New Roman"/>
                        </a:rPr>
                        <a:t>0</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a:latin typeface="+mn-lt"/>
                          <a:ea typeface="Times New Roman"/>
                          <a:cs typeface="Times New Roman"/>
                        </a:rPr>
                        <a:t>17</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a:latin typeface="+mn-lt"/>
                          <a:ea typeface="Times New Roman"/>
                          <a:cs typeface="Times New Roman"/>
                        </a:rPr>
                        <a:t>0,034</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a:latin typeface="+mn-lt"/>
                          <a:ea typeface="Times New Roman"/>
                          <a:cs typeface="Times New Roman"/>
                        </a:rPr>
                        <a:t>378</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a:latin typeface="+mn-lt"/>
                          <a:ea typeface="Times New Roman"/>
                          <a:cs typeface="Times New Roman"/>
                        </a:rPr>
                        <a:t>0,076</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a:latin typeface="+mn-lt"/>
                          <a:ea typeface="Times New Roman"/>
                          <a:cs typeface="Times New Roman"/>
                        </a:rPr>
                        <a:t>0</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a:latin typeface="+mn-lt"/>
                          <a:ea typeface="Times New Roman"/>
                          <a:cs typeface="Times New Roman"/>
                        </a:rPr>
                        <a:t>0</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a:latin typeface="+mn-lt"/>
                          <a:ea typeface="Times New Roman"/>
                          <a:cs typeface="Times New Roman"/>
                        </a:rPr>
                        <a:t>0</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a:latin typeface="+mn-lt"/>
                          <a:ea typeface="Times New Roman"/>
                          <a:cs typeface="Times New Roman"/>
                        </a:rPr>
                        <a:t>0</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a:latin typeface="+mn-lt"/>
                          <a:ea typeface="Times New Roman"/>
                          <a:cs typeface="Times New Roman"/>
                        </a:rPr>
                        <a:t>5</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a:latin typeface="+mn-lt"/>
                          <a:ea typeface="Times New Roman"/>
                          <a:cs typeface="Times New Roman"/>
                        </a:rPr>
                        <a:t>0,575</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06</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ru-RU" sz="1100" b="1" kern="0" dirty="0">
                <a:solidFill>
                  <a:srgbClr val="000000"/>
                </a:solidFill>
                <a:latin typeface="Times New Roman" pitchFamily="18" charset="0"/>
                <a:ea typeface="Calibri"/>
                <a:cs typeface="Times New Roman" pitchFamily="18" charset="0"/>
                <a:sym typeface="Calibri"/>
              </a:rPr>
              <a:t>05</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қыркүйек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06</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қыркүйек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түнде күші 5-10 м/с, күндіз 9-14, </a:t>
            </a:r>
            <a:r>
              <a:rPr lang="kk-KZ" sz="1100" dirty="0">
                <a:effectLst/>
                <a:latin typeface="Times New Roman" panose="02020603050405020304" pitchFamily="18" charset="0"/>
                <a:ea typeface="Times New Roman" panose="02020603050405020304" pitchFamily="18" charset="0"/>
              </a:rPr>
              <a:t>екпіні 15-20</a:t>
            </a:r>
            <a:r>
              <a:rPr lang="kk-KZ" sz="1100" dirty="0">
                <a:latin typeface="Times New Roman" pitchFamily="18" charset="0"/>
                <a:cs typeface="Times New Roman" pitchFamily="18" charset="0"/>
              </a:rPr>
              <a:t> м/с. Ауа температурасы түнде 11-13, күндіз 28-30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07 </a:t>
            </a:r>
            <a:r>
              <a:rPr lang="kk-KZ" altLang="ru-RU" sz="1100" b="1" dirty="0">
                <a:solidFill>
                  <a:srgbClr val="000000"/>
                </a:solidFill>
                <a:latin typeface="Times New Roman" pitchFamily="18" charset="0"/>
                <a:cs typeface="Times New Roman" pitchFamily="18" charset="0"/>
              </a:rPr>
              <a:t>қыркүйекке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a:solidFill>
                  <a:srgbClr val="000000"/>
                </a:solidFill>
                <a:latin typeface="Times New Roman" pitchFamily="18" charset="0"/>
                <a:ea typeface="Calibri"/>
                <a:cs typeface="Times New Roman" pitchFamily="18" charset="0"/>
                <a:sym typeface="Calibri"/>
              </a:rPr>
              <a:t>06</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қыркүйек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07</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қыркүйек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79388" algn="just"/>
            <a:r>
              <a:rPr lang="kk-KZ" sz="1100" dirty="0">
                <a:latin typeface="Times New Roman" pitchFamily="18" charset="0"/>
                <a:cs typeface="Times New Roman" pitchFamily="18" charset="0"/>
              </a:rPr>
              <a:t>Көшпелі бұлтты, жауын-шашынсыз. </a:t>
            </a:r>
            <a:r>
              <a:rPr lang="kk-KZ" sz="1100" dirty="0">
                <a:effectLst/>
                <a:latin typeface="Times New Roman" panose="02020603050405020304" pitchFamily="18" charset="0"/>
                <a:ea typeface="Times New Roman" panose="02020603050405020304" pitchFamily="18" charset="0"/>
                <a:cs typeface="Times New Roman" panose="02020603050405020304" pitchFamily="18" charset="0"/>
              </a:rPr>
              <a:t>Оңтүстік-батыстан соғатын жел оңтүстік-шығысқа, оңтүстіктен ауысады, күші 9-14 м/с. </a:t>
            </a:r>
            <a:r>
              <a:rPr lang="kk-KZ" sz="1100" dirty="0">
                <a:latin typeface="Times New Roman" pitchFamily="18" charset="0"/>
                <a:cs typeface="Times New Roman" pitchFamily="18" charset="0"/>
              </a:rPr>
              <a:t>Ауа температурасы 14-16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356992"/>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1015663"/>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2026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kern="0" dirty="0">
                <a:solidFill>
                  <a:srgbClr val="000000"/>
                </a:solidFill>
                <a:latin typeface="Times New Roman" pitchFamily="18" charset="0"/>
                <a:ea typeface="Calibri"/>
                <a:cs typeface="Times New Roman" pitchFamily="18" charset="0"/>
                <a:sym typeface="Calibri"/>
              </a:rPr>
              <a:t>06</a:t>
            </a:r>
            <a:r>
              <a:rPr lang="kk-KZ" sz="1200" dirty="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қыркүйекте</a:t>
            </a:r>
            <a:r>
              <a:rPr lang="kk-KZ" sz="1200" dirty="0">
                <a:solidFill>
                  <a:schemeClr val="tx1"/>
                </a:solidFill>
                <a:latin typeface="Times New Roman" pitchFamily="18" charset="0"/>
                <a:cs typeface="Times New Roman" pitchFamily="18" charset="0"/>
              </a:rPr>
              <a:t>, 07</a:t>
            </a:r>
            <a:r>
              <a:rPr lang="kk-KZ" sz="1200" dirty="0">
                <a:solidFill>
                  <a:srgbClr val="000000"/>
                </a:solidFill>
                <a:latin typeface="Times New Roman" pitchFamily="18" charset="0"/>
                <a:cs typeface="Times New Roman" pitchFamily="18" charset="0"/>
              </a:rPr>
              <a:t> қыркүйекте</a:t>
            </a:r>
            <a:r>
              <a:rPr lang="kk-KZ" sz="1200" dirty="0">
                <a:solidFill>
                  <a:schemeClr val="tx1"/>
                </a:solidFill>
                <a:latin typeface="Times New Roman" pitchFamily="18" charset="0"/>
                <a:cs typeface="Times New Roman" pitchFamily="18" charset="0"/>
              </a:rPr>
              <a:t> түнде </a:t>
            </a:r>
            <a:r>
              <a:rPr lang="ru-RU" sz="12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А.Новиков</a:t>
            </a:r>
            <a:r>
              <a:rPr lang="ru-RU" altLang="ru-RU" sz="1200" b="1" i="1" dirty="0">
                <a:solidFill>
                  <a:srgbClr val="000000"/>
                </a:solidFill>
                <a:latin typeface="Times New Roman" panose="02020603050405020304" pitchFamily="18" charset="0"/>
                <a:cs typeface="Times New Roman" panose="02020603050405020304" pitchFamily="18" charset="0"/>
              </a:rPr>
              <a:t> /О. Чумакова</a:t>
            </a: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18876</TotalTime>
  <Words>602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8543</cp:revision>
  <cp:lastPrinted>2021-07-01T03:56:27Z</cp:lastPrinted>
  <dcterms:created xsi:type="dcterms:W3CDTF">2018-03-27T06:03:00Z</dcterms:created>
  <dcterms:modified xsi:type="dcterms:W3CDTF">2026-09-05T07:39:39Z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