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5490" autoAdjust="0"/>
  </p:normalViewPr>
  <p:slideViewPr>
    <p:cSldViewPr showGuides="1">
      <p:cViewPr>
        <p:scale>
          <a:sx n="125" d="100"/>
          <a:sy n="125" d="100"/>
        </p:scale>
        <p:origin x="-2107" y="43"/>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16797337"/>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қыркүйек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62103"/>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қыркүйекке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05 </a:t>
            </a:r>
            <a:r>
              <a:rPr lang="ru-RU" sz="1200" b="1" dirty="0" err="1" smtClean="0">
                <a:latin typeface="Times New Roman" panose="02020603050405020304" pitchFamily="18" charset="0"/>
                <a:cs typeface="Times New Roman" panose="02020603050405020304" pitchFamily="18" charset="0"/>
              </a:rPr>
              <a:t>қыркүйек</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3-8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8-10,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25-27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p>
          <a:p>
            <a:pPr algn="just"/>
            <a:endParaRPr lang="ru-RU" altLang="ru-RU" sz="1150" b="1" dirty="0">
              <a:latin typeface="Times New Roman" pitchFamily="18" charset="0"/>
              <a:cs typeface="Times New Roman" pitchFamily="18" charset="0"/>
            </a:endParaRPr>
          </a:p>
          <a:p>
            <a:pPr algn="ctr"/>
            <a:r>
              <a:rPr lang="kk-KZ" altLang="ru-RU" sz="1150" b="1" dirty="0">
                <a:latin typeface="Times New Roman" panose="02020603050405020304" pitchFamily="18" charset="0"/>
                <a:cs typeface="Times New Roman" panose="02020603050405020304" pitchFamily="18" charset="0"/>
              </a:rPr>
              <a:t>Түнде 07 қыркүйекке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06 </a:t>
            </a:r>
            <a:r>
              <a:rPr lang="kk-KZ" altLang="ru-RU"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07 </a:t>
            </a:r>
            <a:r>
              <a:rPr lang="kk-KZ" altLang="ru-RU"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3-8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10-12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b="1">
                <a:solidFill>
                  <a:schemeClr val="tx1"/>
                </a:solidFill>
                <a:latin typeface="Times New Roman" panose="02020603050405020304" pitchFamily="18" charset="0"/>
              </a:rPr>
              <a:t> </a:t>
            </a:r>
            <a:r>
              <a:rPr lang="kk-KZ" altLang="en-US" sz="1200" b="1" smtClean="0">
                <a:solidFill>
                  <a:schemeClr val="tx1"/>
                </a:solidFill>
                <a:latin typeface="Times New Roman" panose="02020603050405020304" pitchFamily="18" charset="0"/>
              </a:rPr>
              <a:t>көтеріңкі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80230839"/>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26054</TotalTime>
  <Words>557</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5331</cp:revision>
  <cp:lastPrinted>2021-07-01T03:56:27Z</cp:lastPrinted>
  <dcterms:created xsi:type="dcterms:W3CDTF">2018-03-27T06:03:00Z</dcterms:created>
  <dcterms:modified xsi:type="dcterms:W3CDTF">2026-09-05T07:10:49Z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