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710203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062651"/>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қыркүйекке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05 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соғатын жел оңтүстік-батысқа ауысады, түнде күші 5-10, күндіз 9-14 м/с. Ауа температурасы түнде 12-14, күндіз 28-30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07 қыркүйекке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06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2-7 м/с. Ауа температурасы 15-17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66114778"/>
              </p:ext>
            </p:extLst>
          </p:nvPr>
        </p:nvGraphicFramePr>
        <p:xfrm>
          <a:off x="4997525" y="4193475"/>
          <a:ext cx="4572000" cy="2236292"/>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3912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391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1333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104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3912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885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23227</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4453</cp:revision>
  <cp:lastPrinted>2021-07-01T07:38:07Z</cp:lastPrinted>
  <dcterms:created xsi:type="dcterms:W3CDTF">2018-03-27T06:03:00Z</dcterms:created>
  <dcterms:modified xsi:type="dcterms:W3CDTF">2026-09-05T07:50:03Z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