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8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7516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Түнде және таңертең тұман. Жел солтүстік-батыстан соғады, күші түнде 1-6, күндіз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1-6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6187" y="35280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CD879D8E-7EB9-32B9-82AA-9749F872C67C}"/>
              </a:ext>
            </a:extLst>
          </p:cNvPr>
          <p:cNvSpPr txBox="1"/>
          <p:nvPr/>
        </p:nvSpPr>
        <p:spPr>
          <a:xfrm>
            <a:off x="5079998" y="2411087"/>
            <a:ext cx="4632546"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06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06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0E2C7DBC-7F34-6542-F257-7F38E77004E0}"/>
              </a:ext>
            </a:extLst>
          </p:cNvPr>
          <p:cNvGraphicFramePr>
            <a:graphicFrameLocks noGrp="1"/>
          </p:cNvGraphicFramePr>
          <p:nvPr>
            <p:extLst>
              <p:ext uri="{D42A27DB-BD31-4B8C-83A1-F6EECF244321}">
                <p14:modId xmlns:p14="http://schemas.microsoft.com/office/powerpoint/2010/main" val="133093716"/>
              </p:ext>
            </p:extLst>
          </p:nvPr>
        </p:nvGraphicFramePr>
        <p:xfrm>
          <a:off x="5074289" y="4296976"/>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26493</TotalTime>
  <Words>678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5192</cp:revision>
  <cp:lastPrinted>2021-07-01T03:56:27Z</cp:lastPrinted>
  <dcterms:created xsi:type="dcterms:W3CDTF">2018-03-27T06:03:00Z</dcterms:created>
  <dcterms:modified xsi:type="dcterms:W3CDTF">2026-09-05T06:57:19Z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