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663815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05</a:t>
            </a:r>
            <a:r>
              <a:rPr lang="kk-KZ" sz="1050" b="1" kern="1400" dirty="0">
                <a:latin typeface="Times New Roman" panose="02020603050405020304" pitchFamily="18" charset="0"/>
                <a:cs typeface="Times New Roman" panose="02020603050405020304" pitchFamily="18" charset="0"/>
              </a:rPr>
              <a:t> 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1053254"/>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8"/>
            <a:ext cx="4257035" cy="1931298"/>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06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05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9-11, күндіз 26-28 градус жылы.</a:t>
            </a:r>
          </a:p>
          <a:p>
            <a:pPr indent="176213" algn="just"/>
            <a:endParaRPr lang="kk-KZ" sz="1100" kern="1400" dirty="0">
              <a:solidFill>
                <a:srgbClr val="000000"/>
              </a:solidFill>
              <a:latin typeface="Times New Roman" panose="02020603050405020304" pitchFamily="18" charset="0"/>
              <a:ea typeface="Times New Roman" panose="02020603050405020304" pitchFamily="18" charset="0"/>
            </a:endParaRP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07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12-14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57554</TotalTime>
  <Words>598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8019</cp:revision>
  <cp:lastPrinted>2025-07-15T07:11:11Z</cp:lastPrinted>
  <dcterms:created xsi:type="dcterms:W3CDTF">2018-03-27T06:03:00Z</dcterms:created>
  <dcterms:modified xsi:type="dcterms:W3CDTF">2026-09-05T06:12:02Z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