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6330419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1054560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16-18, днем 31-33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№ 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 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</a:p>
          <a:p>
            <a:pPr marL="228600" indent="-228600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 6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Нурсат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14540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4226</cp:revision>
  <cp:lastPrinted>2021-07-01T03:56:27Z</cp:lastPrinted>
  <dcterms:created xsi:type="dcterms:W3CDTF">2018-03-27T06:03:00Z</dcterms:created>
  <dcterms:modified xsi:type="dcterms:W3CDTF">2026-09-06T07:03:49Z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