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71602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6911" y="2516290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285962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сентября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северо-западный ночью 7-12, днем 15-20, порывы 23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3860" y="335550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30035</TotalTime>
  <Words>588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4403</cp:revision>
  <cp:lastPrinted>2021-10-15T03:50:29Z</cp:lastPrinted>
  <dcterms:created xsi:type="dcterms:W3CDTF">2018-03-27T06:03:00Z</dcterms:created>
  <dcterms:modified xsi:type="dcterms:W3CDTF">2026-09-06T07:03:59Z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