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480035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м/с. Температура воздуха ночью 7-9, днем 23-25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5-10 м/с. Температура воздуха 7-9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09DA4968-4FBA-CB08-C331-121F53A8E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373769"/>
              </p:ext>
            </p:extLst>
          </p:nvPr>
        </p:nvGraphicFramePr>
        <p:xfrm>
          <a:off x="5074533" y="428684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22989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4738</cp:revision>
  <cp:lastPrinted>2021-10-14T11:15:53Z</cp:lastPrinted>
  <dcterms:created xsi:type="dcterms:W3CDTF">2018-03-27T06:03:00Z</dcterms:created>
  <dcterms:modified xsi:type="dcterms:W3CDTF">2026-09-06T06:26:00Z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