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67759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18000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262920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3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днем дождь, гроза, град, шквал. Ветер юго-западный с переходом на северо-западный 9-14, днем порывы 15-20 м/с. Температура воздуха ночью 14-16, днем 21-23 тепла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Облачно, </a:t>
            </a:r>
            <a:r>
              <a:rPr lang="ru-RU" sz="1100" dirty="0" smtClean="0">
                <a:latin typeface="Times New Roman"/>
                <a:ea typeface="Calibri"/>
              </a:rPr>
              <a:t>дождь</a:t>
            </a:r>
            <a:r>
              <a:rPr lang="ru-RU" sz="1100" dirty="0">
                <a:latin typeface="Times New Roman"/>
                <a:ea typeface="Calibri"/>
              </a:rPr>
              <a:t>, </a:t>
            </a:r>
            <a:r>
              <a:rPr lang="ru-RU" sz="1100" dirty="0" smtClean="0">
                <a:latin typeface="Times New Roman"/>
                <a:ea typeface="Calibri"/>
              </a:rPr>
              <a:t>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северо-западный, западный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44415</TotalTime>
  <Words>608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7340</cp:revision>
  <cp:lastPrinted>2021-07-01T03:56:27Z</cp:lastPrinted>
  <dcterms:created xsi:type="dcterms:W3CDTF">2018-03-27T06:03:00Z</dcterms:created>
  <dcterms:modified xsi:type="dcterms:W3CDTF">2026-09-06T06:06:25Z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