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98694" y="9045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63417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северо-восточный ночью 1-6, днем 7-12 м/с. Температура воздуха ночью 7-9, днем 26-28 тепла.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1-6 м/с. Температура воздуха 7-9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507" y="35513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4993626" y="243700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 08 сентября метеорологические условия будут способствовать накоплению, днем 07 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54C9114-6AAD-244E-6F88-05FFF1C21F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38924"/>
              </p:ext>
            </p:extLst>
          </p:nvPr>
        </p:nvGraphicFramePr>
        <p:xfrm>
          <a:off x="5009110" y="4396682"/>
          <a:ext cx="4691064" cy="1824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50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23099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4760</cp:revision>
  <cp:lastPrinted>2021-07-01T03:56:27Z</cp:lastPrinted>
  <dcterms:created xsi:type="dcterms:W3CDTF">2018-03-27T06:03:00Z</dcterms:created>
  <dcterms:modified xsi:type="dcterms:W3CDTF">2026-09-06T06:25:25Z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