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9295965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29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сентября до 20 ч. 07 сентября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30-32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08 сентября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20 ч. 07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сентября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061087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38314</TotalTime>
  <Words>579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5997</cp:revision>
  <cp:lastPrinted>2025-12-12T07:56:19Z</cp:lastPrinted>
  <dcterms:created xsi:type="dcterms:W3CDTF">2018-03-27T06:03:00Z</dcterms:created>
  <dcterms:modified xsi:type="dcterms:W3CDTF">2026-09-06T06:38:27Z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