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4357" autoAdjust="0"/>
    <p:restoredTop sz="92000" autoAdjust="0"/>
  </p:normalViewPr>
  <p:slideViewPr>
    <p:cSldViewPr showGuides="1">
      <p:cViewPr varScale="1">
        <p:scale>
          <a:sx n="99" d="100"/>
          <a:sy n="99" d="100"/>
        </p:scale>
        <p:origin x="91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5776830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06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6032275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+mn-lt"/>
                          <a:ea typeface="Times New Roman"/>
                          <a:cs typeface="Times New Roman"/>
                        </a:rPr>
                        <a:t>28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+mn-lt"/>
                          <a:ea typeface="Times New Roman"/>
                          <a:cs typeface="Times New Roman"/>
                        </a:rPr>
                        <a:t>0,055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+mn-lt"/>
                          <a:ea typeface="Times New Roman"/>
                          <a:cs typeface="Times New Roman"/>
                        </a:rPr>
                        <a:t>1138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+mn-lt"/>
                          <a:ea typeface="Times New Roman"/>
                          <a:cs typeface="Times New Roman"/>
                        </a:rPr>
                        <a:t>0,228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+mn-lt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+mn-lt"/>
                          <a:ea typeface="Times New Roman"/>
                          <a:cs typeface="Times New Roman"/>
                        </a:rPr>
                        <a:t>0,575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61582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07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06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07 сентября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ночью 13-15, днем 29-31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08 сентября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07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08 сентября</a:t>
            </a:r>
          </a:p>
          <a:p>
            <a:pPr indent="179388" algn="just">
              <a:tabLst>
                <a:tab pos="1143000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14-16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212976"/>
            <a:ext cx="4752528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132856"/>
            <a:ext cx="4680520" cy="10156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сентября, ночью 08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А.Новиков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77502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21894</TotalTime>
  <Words>627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9037</cp:revision>
  <cp:lastPrinted>2021-07-01T03:56:27Z</cp:lastPrinted>
  <dcterms:created xsi:type="dcterms:W3CDTF">2018-03-27T06:03:00Z</dcterms:created>
  <dcterms:modified xsi:type="dcterms:W3CDTF">2026-09-06T08:17:13Z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