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52" autoAdjust="0"/>
    <p:restoredTop sz="94660"/>
  </p:normalViewPr>
  <p:slideViewPr>
    <p:cSldViewPr showGuides="1">
      <p:cViewPr>
        <p:scale>
          <a:sx n="100" d="100"/>
          <a:sy n="100" d="100"/>
        </p:scale>
        <p:origin x="25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430153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07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юго-восточный 4-9 м/с. Температура воздуха ночью 12-14,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сентября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09840"/>
              </p:ext>
            </p:extLst>
          </p:nvPr>
        </p:nvGraphicFramePr>
        <p:xfrm>
          <a:off x="5138515" y="4196381"/>
          <a:ext cx="4588669" cy="2178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414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08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29633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4534</cp:revision>
  <cp:lastPrinted>2021-07-01T03:56:27Z</cp:lastPrinted>
  <dcterms:created xsi:type="dcterms:W3CDTF">2018-03-27T06:03:00Z</dcterms:created>
  <dcterms:modified xsi:type="dcterms:W3CDTF">2026-09-06T07:56:08Z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