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974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108943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сентября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0833" y="3659525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06 сентября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847" y="180715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06 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сентября</a:t>
            </a:r>
          </a:p>
          <a:p>
            <a:pPr algn="just"/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 Ветер северо-восточный ночью 1-6, днем 5-10 м/с. Температура воздуха </a:t>
            </a:r>
            <a:r>
              <a:rPr lang="ru-RU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7-9, </a:t>
            </a:r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24-26 тепла. </a:t>
            </a:r>
          </a:p>
          <a:p>
            <a:pPr algn="just"/>
            <a:endParaRPr lang="kk-KZ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None/>
            </a:pPr>
            <a:r>
              <a:rPr lang="kk-KZ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08 сентября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сентября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северо-восточный 1-6 м/с. Температура воздуха 8-10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77574" y="3359139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CF180A39-D43A-C27B-A3E3-5C0E04C5A868}"/>
              </a:ext>
            </a:extLst>
          </p:cNvPr>
          <p:cNvSpPr txBox="1"/>
          <p:nvPr/>
        </p:nvSpPr>
        <p:spPr>
          <a:xfrm>
            <a:off x="5055346" y="2304373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07 и 08 сентября метеорологические условия будут способствовать накоплению, днем 07 сентября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6EFB502A-35AC-25CB-84F8-002C1835D6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7118886"/>
              </p:ext>
            </p:extLst>
          </p:nvPr>
        </p:nvGraphicFramePr>
        <p:xfrm>
          <a:off x="5047307" y="4106324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2826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0,565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0,632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1,475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72049618"/>
              </p:ext>
            </p:extLst>
          </p:nvPr>
        </p:nvGraphicFramePr>
        <p:xfrm>
          <a:off x="5000233" y="2561176"/>
          <a:ext cx="4680158" cy="2241741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338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31151</TotalTime>
  <Words>702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5331</cp:revision>
  <cp:lastPrinted>2026-04-01T06:23:53Z</cp:lastPrinted>
  <dcterms:created xsi:type="dcterms:W3CDTF">2018-03-27T06:03:00Z</dcterms:created>
  <dcterms:modified xsi:type="dcterms:W3CDTF">2026-09-06T06:24:47Z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