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47255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Ветер юго-восточный, восточный 5-10 м/с. Температура воздуха ночью 9-11,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5-10 м/с. Температура воздуха 10-12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96235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сентября 2026 года 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61821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8405</cp:revision>
  <cp:lastPrinted>2025-08-12T06:13:34Z</cp:lastPrinted>
  <dcterms:created xsi:type="dcterms:W3CDTF">2018-03-27T06:03:00Z</dcterms:created>
  <dcterms:modified xsi:type="dcterms:W3CDTF">2026-09-06T07:10:35Z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