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624" y="3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83569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2621938"/>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1070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0,496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a:solidFill>
                  <a:srgbClr val="000000"/>
                </a:solidFill>
                <a:latin typeface="Times New Roman"/>
              </a:rPr>
              <a:t>Б</a:t>
            </a:r>
            <a:r>
              <a:rPr lang="kk-KZ" sz="1100" dirty="0" smtClean="0">
                <a:solidFill>
                  <a:srgbClr val="000000"/>
                </a:solidFill>
                <a:latin typeface="Times New Roman"/>
              </a:rPr>
              <a:t>ұлтты,</a:t>
            </a:r>
            <a:r>
              <a:rPr lang="kk-KZ" sz="1100" dirty="0" smtClean="0">
                <a:solidFill>
                  <a:srgbClr val="000000"/>
                </a:solidFill>
                <a:latin typeface="Times New Roman"/>
              </a:rPr>
              <a:t> </a:t>
            </a:r>
            <a:r>
              <a:rPr lang="kk-KZ" sz="1100" dirty="0">
                <a:solidFill>
                  <a:srgbClr val="000000"/>
                </a:solidFill>
                <a:latin typeface="Times New Roman"/>
              </a:rPr>
              <a:t>күндіз жаңбыр, найзағай, бұршақ, дауыл. Оңтүстік-батыстан соғатын жел солтүстік-батысқа ауысады, күші 9-14, күндіз екпіні 15-20 м/с. Ауа температурасы түнде 14-16, күндіз 21-23 градус </a:t>
            </a:r>
            <a:r>
              <a:rPr lang="kk-KZ" sz="1100" dirty="0" smtClean="0">
                <a:solidFill>
                  <a:srgbClr val="000000"/>
                </a:solidFill>
                <a:latin typeface="Times New Roman"/>
              </a:rPr>
              <a:t>жылы</a:t>
            </a:r>
            <a:r>
              <a:rPr lang="kk-KZ" sz="1100" dirty="0" smtClean="0">
                <a:solidFill>
                  <a:srgbClr val="000000"/>
                </a:solidFill>
                <a:latin typeface="Times New Roman"/>
              </a:rPr>
              <a:t>.</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кыркүйекке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кыркүйек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Бұлтты, </a:t>
            </a:r>
            <a:r>
              <a:rPr lang="kk-KZ" sz="1100" dirty="0" smtClean="0">
                <a:solidFill>
                  <a:srgbClr val="000000"/>
                </a:solidFill>
                <a:latin typeface="Times New Roman"/>
              </a:rPr>
              <a:t>жаңбыр</a:t>
            </a:r>
            <a:r>
              <a:rPr lang="kk-KZ" sz="1100" dirty="0">
                <a:solidFill>
                  <a:srgbClr val="000000"/>
                </a:solidFill>
                <a:latin typeface="Times New Roman"/>
              </a:rPr>
              <a:t>, найзағай. </a:t>
            </a:r>
            <a:r>
              <a:rPr lang="kk-KZ" sz="1100" dirty="0" smtClean="0">
                <a:solidFill>
                  <a:srgbClr val="000000"/>
                </a:solidFill>
                <a:latin typeface="Times New Roman"/>
              </a:rPr>
              <a:t>Ж</a:t>
            </a:r>
            <a:r>
              <a:rPr lang="ru-RU" sz="1100" dirty="0" smtClean="0">
                <a:solidFill>
                  <a:srgbClr val="000000"/>
                </a:solidFill>
                <a:latin typeface="Times New Roman"/>
              </a:rPr>
              <a:t>ел </a:t>
            </a:r>
            <a:r>
              <a:rPr lang="kk-KZ" sz="1100" dirty="0" smtClean="0">
                <a:solidFill>
                  <a:srgbClr val="000000"/>
                </a:solidFill>
                <a:latin typeface="Times New Roman"/>
              </a:rPr>
              <a:t>солтүстік-батыстан, 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a:t>
            </a:r>
            <a:r>
              <a:rPr lang="ru-RU" sz="1100" dirty="0" smtClean="0">
                <a:solidFill>
                  <a:srgbClr val="000000"/>
                </a:solidFill>
                <a:latin typeface="Times New Roman"/>
              </a:rPr>
              <a:t>-14 </a:t>
            </a:r>
            <a:r>
              <a:rPr lang="ru-RU" sz="1100" dirty="0" smtClean="0">
                <a:solidFill>
                  <a:srgbClr val="000000"/>
                </a:solidFill>
                <a:latin typeface="Times New Roman"/>
              </a:rPr>
              <a:t>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14-16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296683"/>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45827</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8024</cp:revision>
  <cp:lastPrinted>2021-07-01T03:56:27Z</cp:lastPrinted>
  <dcterms:created xsi:type="dcterms:W3CDTF">2018-03-27T06:03:00Z</dcterms:created>
  <dcterms:modified xsi:type="dcterms:W3CDTF">2026-09-06T06:06:24Z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