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9" d="100"/>
          <a:sy n="99" d="100"/>
        </p:scale>
        <p:origin x="918"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508088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ru-RU" sz="1200" b="1" i="1" kern="0" dirty="0">
                          <a:solidFill>
                            <a:schemeClr val="tx2"/>
                          </a:solidFill>
                          <a:latin typeface="Times New Roman" pitchFamily="18" charset="0"/>
                          <a:ea typeface="Calibri"/>
                          <a:cs typeface="Times New Roman" pitchFamily="18" charset="0"/>
                          <a:sym typeface="Calibri"/>
                        </a:rPr>
                        <a:t>06</a:t>
                      </a:r>
                      <a:r>
                        <a:rPr lang="kk-KZ" sz="1200" b="1" i="1" dirty="0">
                          <a:solidFill>
                            <a:schemeClr val="tx2"/>
                          </a:solidFill>
                          <a:latin typeface="Times New Roman" pitchFamily="18" charset="0"/>
                          <a:cs typeface="Times New Roman" pitchFamily="18" charset="0"/>
                        </a:rPr>
                        <a:t> </a:t>
                      </a:r>
                      <a:r>
                        <a:rPr lang="kk-KZ" altLang="ru-RU" sz="1200" b="1" i="1" dirty="0">
                          <a:solidFill>
                            <a:schemeClr val="tx2"/>
                          </a:solidFill>
                          <a:latin typeface="Times New Roman" pitchFamily="18" charset="0"/>
                          <a:cs typeface="Times New Roman" pitchFamily="18" charset="0"/>
                        </a:rPr>
                        <a:t>қыркүйек </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kern="0" dirty="0">
                <a:solidFill>
                  <a:srgbClr val="000000"/>
                </a:solidFill>
                <a:latin typeface="Times New Roman" pitchFamily="18" charset="0"/>
                <a:ea typeface="Calibri"/>
                <a:cs typeface="Times New Roman" pitchFamily="18" charset="0"/>
                <a:sym typeface="Calibri"/>
              </a:rPr>
              <a:t>06</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6267844"/>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28</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0,055</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1138</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0,228</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5</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a:latin typeface="+mn-lt"/>
                          <a:ea typeface="Times New Roman"/>
                          <a:cs typeface="Times New Roman"/>
                        </a:rPr>
                        <a:t>0,575</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07</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ru-RU" sz="1100" b="1" kern="0" dirty="0">
                <a:solidFill>
                  <a:srgbClr val="000000"/>
                </a:solidFill>
                <a:latin typeface="Times New Roman" pitchFamily="18" charset="0"/>
                <a:ea typeface="Calibri"/>
                <a:cs typeface="Times New Roman" pitchFamily="18" charset="0"/>
                <a:sym typeface="Calibri"/>
              </a:rPr>
              <a:t>06</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қыркүйек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07</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қыркүйек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13-15, күндіз 29-31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08 </a:t>
            </a:r>
            <a:r>
              <a:rPr lang="kk-KZ" altLang="ru-RU" sz="1100" b="1" dirty="0">
                <a:solidFill>
                  <a:srgbClr val="000000"/>
                </a:solidFill>
                <a:latin typeface="Times New Roman" pitchFamily="18" charset="0"/>
                <a:cs typeface="Times New Roman" pitchFamily="18" charset="0"/>
              </a:rPr>
              <a:t>қыркүйекке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07</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қыркүйек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08</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қыркүйек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79388" algn="just"/>
            <a:r>
              <a:rPr lang="kk-KZ" sz="1100" dirty="0">
                <a:latin typeface="Times New Roman" pitchFamily="18" charset="0"/>
                <a:cs typeface="Times New Roman" pitchFamily="18" charset="0"/>
              </a:rPr>
              <a:t>Көшпелі бұлтты, жауын-шашынсыз. </a:t>
            </a:r>
            <a:r>
              <a:rPr lang="kk-KZ" sz="1100">
                <a:effectLst/>
                <a:latin typeface="Times New Roman" panose="02020603050405020304" pitchFamily="18" charset="0"/>
                <a:ea typeface="Times New Roman" panose="02020603050405020304" pitchFamily="18" charset="0"/>
                <a:cs typeface="Times New Roman" panose="02020603050405020304" pitchFamily="18" charset="0"/>
              </a:rPr>
              <a:t>Оңтүстік-шығыстан</a:t>
            </a:r>
            <a:r>
              <a:rPr lang="kk-KZ" sz="1100">
                <a:latin typeface="Times New Roman" panose="02020603050405020304" pitchFamily="18" charset="0"/>
                <a:ea typeface="Times New Roman" panose="02020603050405020304" pitchFamily="18" charset="0"/>
                <a:cs typeface="Times New Roman" panose="02020603050405020304" pitchFamily="18" charset="0"/>
              </a:rPr>
              <a:t> </a:t>
            </a:r>
            <a:r>
              <a:rPr lang="kk-KZ" sz="1100">
                <a:effectLst/>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dirty="0">
                <a:effectLst/>
                <a:latin typeface="Times New Roman" panose="02020603050405020304" pitchFamily="18" charset="0"/>
                <a:ea typeface="Times New Roman" panose="02020603050405020304" pitchFamily="18" charset="0"/>
                <a:cs typeface="Times New Roman" panose="02020603050405020304" pitchFamily="18" charset="0"/>
              </a:rPr>
              <a:t>соғады, күші 9-14 м/с. </a:t>
            </a:r>
            <a:r>
              <a:rPr lang="kk-KZ" sz="1100" dirty="0">
                <a:latin typeface="Times New Roman" pitchFamily="18" charset="0"/>
                <a:cs typeface="Times New Roman" pitchFamily="18" charset="0"/>
              </a:rPr>
              <a:t>Ауа температурасы 14-16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356992"/>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1015663"/>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2026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kern="0" dirty="0">
                <a:solidFill>
                  <a:srgbClr val="000000"/>
                </a:solidFill>
                <a:latin typeface="Times New Roman" pitchFamily="18" charset="0"/>
                <a:ea typeface="Calibri"/>
                <a:cs typeface="Times New Roman" pitchFamily="18" charset="0"/>
                <a:sym typeface="Calibri"/>
              </a:rPr>
              <a:t>07</a:t>
            </a:r>
            <a:r>
              <a:rPr lang="kk-KZ" sz="1200" dirty="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 08</a:t>
            </a:r>
            <a:r>
              <a:rPr lang="kk-KZ" sz="1200" dirty="0">
                <a:solidFill>
                  <a:srgbClr val="000000"/>
                </a:solidFill>
                <a:latin typeface="Times New Roman" pitchFamily="18" charset="0"/>
                <a:cs typeface="Times New Roman" pitchFamily="18" charset="0"/>
              </a:rPr>
              <a:t> қыркүйекте</a:t>
            </a:r>
            <a:r>
              <a:rPr lang="kk-KZ" sz="1200" dirty="0">
                <a:solidFill>
                  <a:schemeClr val="tx1"/>
                </a:solidFill>
                <a:latin typeface="Times New Roman" pitchFamily="18" charset="0"/>
                <a:cs typeface="Times New Roman" pitchFamily="18" charset="0"/>
              </a:rPr>
              <a:t> түнде </a:t>
            </a:r>
            <a:r>
              <a:rPr lang="ru-RU" sz="12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А.Новиков</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18877</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8547</cp:revision>
  <cp:lastPrinted>2021-07-01T03:56:27Z</cp:lastPrinted>
  <dcterms:created xsi:type="dcterms:W3CDTF">2018-03-27T06:03:00Z</dcterms:created>
  <dcterms:modified xsi:type="dcterms:W3CDTF">2026-09-06T08:17:34Z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