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66279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863425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Оңтүстік-шығыстан жел соғады, күші 8-13, екпіні 15-20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32-34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Оңтүстік-шығыстан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14374</TotalTime>
  <Words>525</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4312</cp:revision>
  <cp:lastPrinted>2021-07-01T03:56:27Z</cp:lastPrinted>
  <dcterms:created xsi:type="dcterms:W3CDTF">2018-03-27T06:03:00Z</dcterms:created>
  <dcterms:modified xsi:type="dcterms:W3CDTF">2026-09-06T07:17:47Z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