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60566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a:t>
            </a: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түнде 1-6, күндіз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1164" y="3481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345058"/>
            <a:ext cx="4680168"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08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DA77A6E-2B52-8BD6-5AFB-D2C3C98CBAEF}"/>
              </a:ext>
            </a:extLst>
          </p:cNvPr>
          <p:cNvGraphicFramePr>
            <a:graphicFrameLocks noGrp="1"/>
          </p:cNvGraphicFramePr>
          <p:nvPr>
            <p:extLst>
              <p:ext uri="{D42A27DB-BD31-4B8C-83A1-F6EECF244321}">
                <p14:modId xmlns:p14="http://schemas.microsoft.com/office/powerpoint/2010/main" val="3711199503"/>
              </p:ext>
            </p:extLst>
          </p:nvPr>
        </p:nvGraphicFramePr>
        <p:xfrm>
          <a:off x="4980269" y="4499699"/>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21187</TotalTime>
  <Words>610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4777</cp:revision>
  <cp:lastPrinted>2021-07-01T03:56:27Z</cp:lastPrinted>
  <dcterms:created xsi:type="dcterms:W3CDTF">2018-03-27T06:03:00Z</dcterms:created>
  <dcterms:modified xsi:type="dcterms:W3CDTF">2026-09-06T06:25:21Z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