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1723"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8092905"/>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06 қыркүйек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07 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smtClean="0">
                <a:latin typeface="Times New Roman" pitchFamily="18" charset="0"/>
                <a:cs typeface="Times New Roman" pitchFamily="18" charset="0"/>
              </a:rPr>
              <a:t>Солтүстік-шығыстан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соғатын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оңтүстік-шығысқа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ауысады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түнде</a:t>
            </a:r>
            <a:r>
              <a:rPr lang="ru-RU" sz="1150" dirty="0" smtClean="0">
                <a:latin typeface="Times New Roman" pitchFamily="18" charset="0"/>
                <a:cs typeface="Times New Roman" pitchFamily="18" charset="0"/>
              </a:rPr>
              <a:t> </a:t>
            </a:r>
            <a:r>
              <a:rPr lang="ru-RU" sz="1150" dirty="0">
                <a:latin typeface="Times New Roman" pitchFamily="18" charset="0"/>
                <a:cs typeface="Times New Roman" pitchFamily="18" charset="0"/>
              </a:rPr>
              <a:t>1-6,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5-10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9-11,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27-29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08 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466983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26064</TotalTime>
  <Words>561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5331</cp:revision>
  <cp:lastPrinted>2021-07-01T03:56:27Z</cp:lastPrinted>
  <dcterms:created xsi:type="dcterms:W3CDTF">2018-03-27T06:03:00Z</dcterms:created>
  <dcterms:modified xsi:type="dcterms:W3CDTF">2026-09-06T08:15:11Z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