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1269677"/>
              </p:ext>
            </p:extLst>
          </p:nvPr>
        </p:nvGraphicFramePr>
        <p:xfrm>
          <a:off x="343118" y="2459669"/>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24</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x-none" sz="1400" b="1" i="1">
                          <a:solidFill>
                            <a:srgbClr val="002060"/>
                          </a:solidFill>
                          <a:latin typeface="Times New Roman" panose="02020603050405020304" pitchFamily="18" charset="0"/>
                          <a:cs typeface="Times New Roman" panose="02020603050405020304" pitchFamily="18" charset="0"/>
                        </a:rPr>
                        <a:t>.</a:t>
                      </a:r>
                      <a:r>
                        <a:rPr lang="ru-RU" altLang="en-US" sz="1400" b="1" i="1">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8258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63295"/>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7</a:t>
            </a:r>
            <a:r>
              <a:rPr lang="kk-KZ" altLang="ru-RU" sz="1100" b="1" dirty="0">
                <a:latin typeface="Times New Roman" panose="02020603050405020304" pitchFamily="18" charset="0"/>
                <a:cs typeface="Times New Roman" panose="02020603050405020304" pitchFamily="18" charset="0"/>
              </a:rPr>
              <a:t> 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06 қыркүйек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07 қыркүек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жел солтүстік-батысқа ауысады, күші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15-20, екпіні 23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кыркүйек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қыркүйек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2868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32261</TotalTime>
  <Words>578</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4460</cp:revision>
  <cp:lastPrinted>2021-07-01T07:38:07Z</cp:lastPrinted>
  <dcterms:created xsi:type="dcterms:W3CDTF">2018-03-27T06:03:00Z</dcterms:created>
  <dcterms:modified xsi:type="dcterms:W3CDTF">2026-09-06T06:59:43Z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