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12469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06</a:t>
            </a:r>
            <a:r>
              <a:rPr lang="kk-KZ" sz="1050" b="1" kern="1400" dirty="0">
                <a:latin typeface="Times New Roman" panose="02020603050405020304" pitchFamily="18" charset="0"/>
                <a:cs typeface="Times New Roman" panose="02020603050405020304" pitchFamily="18" charset="0"/>
              </a:rPr>
              <a:t> 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7362925"/>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6"/>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07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06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шығыстан жел соғады, күші 5-10 м/с. Ауа температурасы түнде 9-11, күндіз 29-31 градус жылы.</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08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жылдың</a:t>
            </a:r>
            <a:r>
              <a:rPr lang="ru-RU" sz="1100" dirty="0">
                <a:solidFill>
                  <a:prstClr val="black"/>
                </a:solidFill>
                <a:latin typeface="Times New Roman" panose="02020603050405020304" pitchFamily="18" charset="0"/>
                <a:cs typeface="Times New Roman" panose="02020603050405020304" pitchFamily="18" charset="0"/>
              </a:rPr>
              <a:t> 07, 08 </a:t>
            </a:r>
            <a:r>
              <a:rPr lang="kk-KZ" sz="1100" dirty="0">
                <a:solidFill>
                  <a:prstClr val="black"/>
                </a:solidFill>
                <a:latin typeface="Times New Roman" panose="02020603050405020304" pitchFamily="18" charset="0"/>
                <a:cs typeface="Times New Roman" panose="02020603050405020304" pitchFamily="18" charset="0"/>
              </a:rPr>
              <a:t>қыркуйек</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қараған</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түні</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көтеріңкі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57610</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8024</cp:revision>
  <cp:lastPrinted>2025-07-15T07:11:11Z</cp:lastPrinted>
  <dcterms:created xsi:type="dcterms:W3CDTF">2018-03-27T06:03:00Z</dcterms:created>
  <dcterms:modified xsi:type="dcterms:W3CDTF">2026-09-06T07:06:25Z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