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3024"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5884188"/>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88513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07 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түнде</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a:t>
            </a:r>
            <a:r>
              <a:rPr lang="ru-RU" sz="1150" dirty="0">
                <a:latin typeface="Times New Roman" pitchFamily="18" charset="0"/>
                <a:cs typeface="Times New Roman" pitchFamily="18" charset="0"/>
              </a:rPr>
              <a:t>2-7,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14-16,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29-31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08 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15-17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06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түнде жиналуына, күндіз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052712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 </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26222</TotalTime>
  <Words>504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5222</cp:revision>
  <cp:lastPrinted>2021-07-01T07:38:07Z</cp:lastPrinted>
  <dcterms:created xsi:type="dcterms:W3CDTF">2018-03-27T06:03:00Z</dcterms:created>
  <dcterms:modified xsi:type="dcterms:W3CDTF">2026-09-06T08:21:01Z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