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сәуірге</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19</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сәуірге </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20</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 </a:t>
            </a:r>
            <a:r>
              <a:rPr lang="ru-RU" sz="1200" b="1" dirty="0" err="1" smtClean="0">
                <a:solidFill>
                  <a:srgbClr val="000000"/>
                </a:solidFill>
                <a:latin typeface="Times New Roman" pitchFamily="18" charset="0"/>
                <a:cs typeface="Times New Roman" pitchFamily="18" charset="0"/>
              </a:rPr>
              <a:t>сәуір 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a:t>
            </a:r>
            <a:r>
              <a:rPr lang="kk-KZ" sz="1200" dirty="0" smtClean="0">
                <a:latin typeface="Times New Roman" pitchFamily="18" charset="0"/>
                <a:cs typeface="Times New Roman" pitchFamily="18" charset="0"/>
              </a:rPr>
              <a:t>4-9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84321162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a:t>
                      </a:r>
                      <a:r>
                        <a:rPr lang="ru-RU" sz="1000" dirty="0" smtClean="0">
                          <a:latin typeface="Times New Roman" pitchFamily="18" charset="0"/>
                          <a:cs typeface="Times New Roman" pitchFamily="18" charset="0"/>
                        </a:rPr>
                        <a:t>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0,419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118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0,592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132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0,329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0,650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a:t>
            </a:r>
            <a:r>
              <a:rPr lang="en-US"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сәуір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14506</TotalTime>
  <Words>520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2938</cp:revision>
  <cp:lastPrinted>2021-07-01T07:38:07Z</cp:lastPrinted>
  <dcterms:created xsi:type="dcterms:W3CDTF">2018-03-27T06:03:00Z</dcterms:created>
  <dcterms:modified xsi:type="dcterms:W3CDTF">2023-04-19T06:18:30Z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