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1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65946833"/>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№109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19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51370" y="114302"/>
            <a:ext cx="4910167" cy="1754326"/>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20</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сәуірге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19 </a:t>
            </a:r>
            <a:r>
              <a:rPr lang="kk-KZ" altLang="ru-RU" sz="1200" b="1" dirty="0">
                <a:solidFill>
                  <a:srgbClr val="000000"/>
                </a:solidFill>
                <a:latin typeface="Times New Roman" panose="02020603050405020304" pitchFamily="18" charset="0"/>
                <a:cs typeface="Times New Roman" panose="02020603050405020304" pitchFamily="18" charset="0"/>
              </a:rPr>
              <a:t>сәуір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20</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сәуір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Аздаған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Солтүстік-шығыс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4-6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a:latin typeface="Times New Roman" pitchFamily="18" charset="0"/>
                <a:cs typeface="Times New Roman" pitchFamily="18" charset="0"/>
              </a:rPr>
              <a:t> </a:t>
            </a:r>
            <a:r>
              <a:rPr lang="ru-RU" sz="1200" smtClean="0">
                <a:latin typeface="Times New Roman" pitchFamily="18" charset="0"/>
                <a:cs typeface="Times New Roman" pitchFamily="18" charset="0"/>
              </a:rPr>
              <a:t>5-7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21 </a:t>
            </a:r>
            <a:r>
              <a:rPr lang="kk-KZ" altLang="ru-RU" sz="1200" b="1" dirty="0">
                <a:solidFill>
                  <a:srgbClr val="000000"/>
                </a:solidFill>
                <a:latin typeface="Times New Roman" panose="02020603050405020304" pitchFamily="18" charset="0"/>
                <a:cs typeface="Times New Roman" panose="02020603050405020304" pitchFamily="18" charset="0"/>
              </a:rPr>
              <a:t>сәуірге</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smtClean="0">
                <a:solidFill>
                  <a:srgbClr val="000000"/>
                </a:solidFill>
                <a:latin typeface="Times New Roman" panose="02020603050405020304" pitchFamily="18" charset="0"/>
                <a:cs typeface="Times New Roman" panose="02020603050405020304" pitchFamily="18" charset="0"/>
              </a:rPr>
              <a:t>.20 </a:t>
            </a:r>
            <a:r>
              <a:rPr lang="kk-KZ" sz="1200" b="1" dirty="0">
                <a:solidFill>
                  <a:srgbClr val="000000"/>
                </a:solidFill>
                <a:latin typeface="Times New Roman" panose="02020603050405020304" pitchFamily="18" charset="0"/>
                <a:cs typeface="Times New Roman" panose="02020603050405020304" pitchFamily="18" charset="0"/>
              </a:rPr>
              <a:t>сәуір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21 </a:t>
            </a:r>
            <a:r>
              <a:rPr lang="ru-RU" sz="1200" b="1" dirty="0" err="1">
                <a:solidFill>
                  <a:srgbClr val="000000"/>
                </a:solidFill>
                <a:latin typeface="Times New Roman" panose="02020603050405020304" pitchFamily="18" charset="0"/>
                <a:cs typeface="Times New Roman" panose="02020603050405020304" pitchFamily="18" charset="0"/>
              </a:rPr>
              <a:t>сәуір</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Аздаған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Шығыс</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3-5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19 </a:t>
            </a:r>
            <a:r>
              <a:rPr lang="ru-RU" altLang="ru-RU" sz="1200" b="1" dirty="0" err="1" smtClean="0">
                <a:latin typeface="Times New Roman" panose="02020603050405020304" pitchFamily="18" charset="0"/>
                <a:cs typeface="Times New Roman" panose="02020603050405020304" pitchFamily="18" charset="0"/>
              </a:rPr>
              <a:t>сәуір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7246" y="2459503"/>
            <a:ext cx="4910167"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smtClean="0">
                <a:solidFill>
                  <a:srgbClr val="000000"/>
                </a:solidFill>
                <a:latin typeface="Times New Roman" panose="02020603050405020304" pitchFamily="18" charset="0"/>
              </a:rPr>
              <a:t>төмен</a:t>
            </a:r>
            <a:r>
              <a:rPr lang="ru-RU" altLang="en-US" sz="1200" dirty="0" smtClean="0">
                <a:solidFill>
                  <a:srgbClr val="000000"/>
                </a:solidFill>
                <a:latin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338928979"/>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205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1.279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205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0.684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37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0.074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489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0.098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47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0.234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18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0.045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0.475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Грязнова А.О</a:t>
            </a:r>
            <a:r>
              <a:rPr lang="kk-KZ" altLang="ru-RU" sz="1200" b="1" i="1" dirty="0" smtClean="0">
                <a:solidFill>
                  <a:srgbClr val="000000"/>
                </a:solidFill>
                <a:latin typeface="Times New Roman" panose="02020603050405020304" pitchFamily="18" charset="0"/>
                <a:cs typeface="Times New Roman" panose="02020603050405020304" pitchFamily="18" charset="0"/>
              </a:rPr>
              <a:t>. / Садуева А.К.</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2984870"/>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165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16531</TotalTime>
  <Words>592</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2839</cp:revision>
  <cp:lastPrinted>2021-07-01T07:38:07Z</cp:lastPrinted>
  <dcterms:created xsi:type="dcterms:W3CDTF">2018-03-27T06:03:00Z</dcterms:created>
  <dcterms:modified xsi:type="dcterms:W3CDTF">2023-04-19T06:15:37Z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