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3330" y="-15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19 </a:t>
                      </a:r>
                      <a:r>
                        <a:rPr lang="kk-KZ" altLang="zh-CN" sz="1200" b="1" i="1" u="none" kern="1200" baseline="0" dirty="0">
                          <a:solidFill>
                            <a:schemeClr val="tx1"/>
                          </a:solidFill>
                          <a:latin typeface="Times New Roman" pitchFamily="18" charset="0"/>
                          <a:ea typeface="+mn-ea"/>
                          <a:cs typeface="Times New Roman" pitchFamily="18" charset="0"/>
                        </a:rPr>
                        <a:t>сәуір</a:t>
                      </a:r>
                      <a:r>
                        <a:rPr lang="kk-KZ" sz="1200" b="1" i="1" u="none" kern="1200" baseline="0" dirty="0">
                          <a:solidFill>
                            <a:schemeClr val="tx1"/>
                          </a:solidFill>
                          <a:latin typeface="Times New Roman" pitchFamily="18" charset="0"/>
                          <a:ea typeface="+mn-ea"/>
                          <a:cs typeface="Times New Roman" pitchFamily="18" charset="0"/>
                        </a:rPr>
                        <a:t>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3251529"/>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0"/>
                        </a:lnSpc>
                      </a:pPr>
                      <a:r>
                        <a:rPr lang="ru-RU" sz="1000" smtClean="0">
                          <a:latin typeface="Times New Roman" panose="02020603050405020304" pitchFamily="18" charset="0"/>
                          <a:cs typeface="Times New Roman" panose="02020603050405020304" pitchFamily="18" charset="0"/>
                        </a:rPr>
                        <a:t>0,00</a:t>
                      </a:r>
                      <a:endParaRPr lang="ru-RU" sz="1000" dirty="0">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a:t>
                      </a:r>
                      <a:endParaRPr lang="ru-RU" sz="1000" dirty="0">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0"/>
            <a:ext cx="4680520" cy="1938992"/>
          </a:xfrm>
          <a:prstGeom prst="rect">
            <a:avLst/>
          </a:prstGeom>
        </p:spPr>
        <p:txBody>
          <a:bodyPr wrap="square">
            <a:spAutoFit/>
          </a:bodyPr>
          <a:lstStyle/>
          <a:p>
            <a:pPr lvl="0" algn="ctr"/>
            <a:endParaRPr lang="ru-RU" altLang="ru-RU" sz="1200" b="1" dirty="0">
              <a:latin typeface="Times New Roman" pitchFamily="18" charset="0"/>
              <a:cs typeface="Times New Roman" pitchFamily="18" charset="0"/>
            </a:endParaRPr>
          </a:p>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сәуір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сәуірге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tabLst>
                <a:tab pos="180975" algn="l"/>
              </a:tabLst>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ea typeface="Yu Gothic Light" pitchFamily="34" charset="-128"/>
                <a:cs typeface="Times New Roman" pitchFamily="18" charset="0"/>
              </a:rPr>
              <a:t>Оңтүстіктен</a:t>
            </a:r>
            <a:r>
              <a:rPr lang="kk-KZ" sz="1200" dirty="0" smtClean="0">
                <a:latin typeface="Times New Roman" pitchFamily="18" charset="0"/>
                <a:cs typeface="Times New Roman" pitchFamily="18" charset="0"/>
              </a:rPr>
              <a:t> жел соғады, түнде күші 2-7 м/с, күндіз күші 7-12 м/с. Ауа температурасы түнде 4-6 градус аяз, күндіз 10-12 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21 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сәуір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сәуірге </a:t>
            </a:r>
            <a:r>
              <a:rPr lang="ru-RU" altLang="ru-RU" sz="1200" b="1" dirty="0">
                <a:solidFill>
                  <a:srgbClr val="000000"/>
                </a:solidFill>
                <a:latin typeface="Times New Roman" pitchFamily="18" charset="0"/>
                <a:cs typeface="Times New Roman" pitchFamily="18" charset="0"/>
              </a:rPr>
              <a:t>09</a:t>
            </a:r>
            <a:r>
              <a:rPr 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2-4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20 сәуірге түнде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13693</TotalTime>
  <Words>556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Yu Gothic Light</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3068</cp:revision>
  <cp:lastPrinted>2021-07-01T03:56:27Z</cp:lastPrinted>
  <dcterms:created xsi:type="dcterms:W3CDTF">2018-03-27T06:03:00Z</dcterms:created>
  <dcterms:modified xsi:type="dcterms:W3CDTF">2023-04-19T05:31:07Z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