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54130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с</a:t>
            </a:r>
            <a:r>
              <a:rPr lang="kk-KZ" sz="1100" b="1" dirty="0">
                <a:latin typeface="Times New Roman" panose="02020603050405020304" pitchFamily="18" charset="0"/>
                <a:cs typeface="Times New Roman" panose="02020603050405020304" pitchFamily="18" charset="0"/>
              </a:rPr>
              <a:t>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041276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75582"/>
            <a:ext cx="4701348" cy="1754326"/>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100" b="1" dirty="0">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a:t>
            </a:r>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ru-RU" sz="1100" dirty="0">
                <a:latin typeface="Times New Roman" panose="02020603050405020304" pitchFamily="18" charset="0"/>
                <a:cs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 Ауа температурасы түнде 16-18 аяз, күндіз 0-2 жылы.</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kk-KZ" sz="1000" b="1" dirty="0">
                <a:latin typeface="Times New Roman" panose="02020603050405020304" pitchFamily="18" charset="0"/>
                <a:cs typeface="Times New Roman" panose="02020603050405020304" pitchFamily="18" charset="0"/>
              </a:rPr>
              <a:t>сәуірге</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kk-KZ" sz="1000" b="1" dirty="0">
                <a:latin typeface="Times New Roman" panose="02020603050405020304" pitchFamily="18" charset="0"/>
                <a:cs typeface="Times New Roman" panose="02020603050405020304" pitchFamily="18" charset="0"/>
              </a:rPr>
              <a:t>сәуір</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a:t>
            </a:r>
            <a:r>
              <a:rPr lang="kk-KZ" sz="1000" b="1" dirty="0">
                <a:latin typeface="Times New Roman" panose="02020603050405020304" pitchFamily="18" charset="0"/>
                <a:cs typeface="Times New Roman" panose="02020603050405020304" pitchFamily="18" charset="0"/>
              </a:rPr>
              <a:t>сәуір</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a:t>
            </a:r>
            <a:r>
              <a:rPr lang="kk-KZ" sz="1100" kern="1400" dirty="0">
                <a:solidFill>
                  <a:srgbClr val="000000"/>
                </a:solidFill>
                <a:latin typeface="Times New Roman" panose="02020603050405020304" pitchFamily="18" charset="0"/>
                <a:cs typeface="Times New Roman" panose="02020603050405020304" pitchFamily="18" charset="0"/>
              </a:rPr>
              <a:t>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ұман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13-15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сәуірге</a:t>
            </a:r>
            <a:r>
              <a:rPr lang="ru-RU" sz="1100" dirty="0">
                <a:solidFill>
                  <a:schemeClr val="tx1"/>
                </a:solidFill>
                <a:latin typeface="Times New Roman" panose="02020603050405020304" pitchFamily="18" charset="0"/>
                <a:cs typeface="Times New Roman" panose="02020603050405020304" pitchFamily="18" charset="0"/>
              </a:rPr>
              <a:t>, түнде 21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сәуірге</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498627"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21385</TotalTime>
  <Words>612</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2023-01-16T10:13:34Z</cp:lastPrinted>
  <dcterms:created xsi:type="dcterms:W3CDTF">2018-03-27T06:03:00Z</dcterms:created>
  <dcterms:modified xsi:type="dcterms:W3CDTF">2023-04-19T07:35:53Z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