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61061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95765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Кошпелі бұлтты, жауын-шашынсыз. Жел оңүстік-шығыстан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4-6,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21</a:t>
            </a:r>
            <a:r>
              <a:rPr lang="ru-RU" sz="1200" b="1" dirty="0" smtClean="0">
                <a:solidFill>
                  <a:srgbClr val="000000"/>
                </a:solidFill>
                <a:latin typeface="Times New Roman" pitchFamily="18" charset="0"/>
                <a:cs typeface="Times New Roman" pitchFamily="18" charset="0"/>
                <a:sym typeface="+mn-ea"/>
              </a:rPr>
              <a:t> </a:t>
            </a:r>
            <a:r>
              <a:rPr lang="ru-RU" sz="1200" b="1" dirty="0">
                <a:solidFill>
                  <a:srgbClr val="000000"/>
                </a:solidFill>
                <a:latin typeface="Times New Roman" pitchFamily="18" charset="0"/>
                <a:cs typeface="Times New Roman" pitchFamily="18" charset="0"/>
                <a:sym typeface="+mn-ea"/>
              </a:rPr>
              <a:t>с</a:t>
            </a:r>
            <a:r>
              <a:rPr lang="kk-KZ" sz="1200" b="1" dirty="0">
                <a:solidFill>
                  <a:srgbClr val="000000"/>
                </a:solidFill>
                <a:latin typeface="Times New Roman" pitchFamily="18" charset="0"/>
                <a:cs typeface="Times New Roman" pitchFamily="18" charset="0"/>
                <a:sym typeface="+mn-ea"/>
              </a:rPr>
              <a:t>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chemeClr val="tx1"/>
                </a:solidFill>
                <a:latin typeface="Times New Roman" panose="02020603050405020304" pitchFamily="18" charset="0"/>
                <a:cs typeface="Times New Roman" panose="02020603050405020304" pitchFamily="18" charset="0"/>
              </a:rPr>
              <a:t>20 </a:t>
            </a:r>
            <a:r>
              <a:rPr lang="ru-RU" sz="1200" b="1" dirty="0" err="1">
                <a:solidFill>
                  <a:schemeClr val="tx1"/>
                </a:solidFill>
                <a:latin typeface="Times New Roman" panose="02020603050405020304" pitchFamily="18" charset="0"/>
                <a:cs typeface="Times New Roman" panose="02020603050405020304" pitchFamily="18" charset="0"/>
              </a:rPr>
              <a:t>сәуірде</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21 </a:t>
            </a:r>
            <a:r>
              <a:rPr lang="kk-KZ" sz="1200" b="1" dirty="0" smtClean="0">
                <a:solidFill>
                  <a:schemeClr val="tx1"/>
                </a:solidFill>
                <a:latin typeface="Times New Roman" panose="02020603050405020304" pitchFamily="18" charset="0"/>
                <a:cs typeface="Times New Roman" panose="02020603050405020304" pitchFamily="18" charset="0"/>
              </a:rPr>
              <a:t>сәуірде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19296</TotalTime>
  <Words>524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3478</cp:revision>
  <cp:lastPrinted>2021-07-01T03:56:27Z</cp:lastPrinted>
  <dcterms:created xsi:type="dcterms:W3CDTF">2018-03-27T06:03:00Z</dcterms:created>
  <dcterms:modified xsi:type="dcterms:W3CDTF">2023-04-19T07:12:37Z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