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93" d="100"/>
          <a:sy n="93" d="100"/>
        </p:scale>
        <p:origin x="-102" y="-47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6174569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сәуір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19 сәуір </a:t>
            </a:r>
            <a:r>
              <a:rPr lang="kk-KZ" altLang="ru-RU" sz="1200" b="1" dirty="0">
                <a:latin typeface="Times New Roman" panose="02020603050405020304" pitchFamily="18" charset="0"/>
                <a:cs typeface="Times New Roman" panose="02020603050405020304" pitchFamily="18" charset="0"/>
              </a:rPr>
              <a:t>2023 ж. сағ. 21-ден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сәуір 2023 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kk-KZ" sz="1200" dirty="0" smtClean="0">
                <a:solidFill>
                  <a:prstClr val="black"/>
                </a:solidFill>
                <a:latin typeface="Times New Roman" panose="02020603050405020304" pitchFamily="18" charset="0"/>
                <a:cs typeface="Times New Roman" panose="02020603050405020304" pitchFamily="18" charset="0"/>
              </a:rPr>
              <a:t>түстік-шығыстан, оңтүстіктен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ctr"/>
            <a:endParaRPr 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21 сәуір</a:t>
            </a: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20 </a:t>
            </a:r>
            <a:r>
              <a:rPr lang="kk-KZ" sz="1200" b="1" dirty="0">
                <a:solidFill>
                  <a:prstClr val="black"/>
                </a:solidFill>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ea typeface="SimSun" panose="02010600030101010101" pitchFamily="2" charset="-122"/>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Оңтүстік-батыстан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соғады,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9686900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0,023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746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149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654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сәуір</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сәуір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16433</TotalTime>
  <Words>581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2922</cp:revision>
  <cp:lastPrinted>2021-07-01T07:38:07Z</cp:lastPrinted>
  <dcterms:created xsi:type="dcterms:W3CDTF">2018-03-27T06:03:00Z</dcterms:created>
  <dcterms:modified xsi:type="dcterms:W3CDTF">2023-04-19T07:22:15Z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