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04864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0912295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0"/>
                        </a:lnSpc>
                      </a:pPr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апреля по 21 ч. 27 апреля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9875" algn="just"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   15-20 м/с, днем порывы 25 м/с. Температура воздуха ночью 11-13, днем 24-26 тепла.</a:t>
            </a:r>
          </a:p>
          <a:p>
            <a:pPr indent="269875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апреля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   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</a:t>
            </a:r>
            <a:r>
              <a:rPr lang="ru-RU" sz="1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Ю. 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14307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3183</cp:revision>
  <cp:lastPrinted>2021-07-01T03:56:27Z</cp:lastPrinted>
  <dcterms:created xsi:type="dcterms:W3CDTF">2018-03-27T06:03:00Z</dcterms:created>
  <dcterms:modified xsi:type="dcterms:W3CDTF">2023-04-26T07:03:23Z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