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№116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апреля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27 апреля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26 апреля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21 ч. 27 апреля 2023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7-12 м/с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Температура воздуха ночью 3-5, 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22-24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r>
              <a:rPr lang="ru-RU" sz="1200" dirty="0" smtClean="0"/>
              <a:t>	</a:t>
            </a:r>
          </a:p>
          <a:p>
            <a:pPr algn="ctr"/>
            <a:r>
              <a:rPr lang="ru-RU" sz="1200" dirty="0" smtClean="0"/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28 апреля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27 апреля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09 ч 28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апреля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en-US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9-14 м/с. Температура воздуха 3-5 тепла.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71810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071678"/>
            <a:ext cx="4681537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27 апреля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28 апреля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357562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 апреля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24438" y="3805226"/>
          <a:ext cx="4637064" cy="23431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2882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79073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239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371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1</a:t>
                      </a:r>
                      <a:endParaRPr lang="ru-RU" sz="10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5622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29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14860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472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19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1436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Балгазынов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К.А. 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Самайұлы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15741</TotalTime>
  <Words>534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3143</cp:revision>
  <cp:lastPrinted>2021-07-01T03:56:27Z</cp:lastPrinted>
  <dcterms:created xsi:type="dcterms:W3CDTF">2018-03-27T06:03:00Z</dcterms:created>
  <dcterms:modified xsi:type="dcterms:W3CDTF">2023-04-26T06:30:12Z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