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0" d="100"/>
          <a:sy n="120" d="100"/>
        </p:scale>
        <p:origin x="-1956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юго-восточный, южный 9-14м/с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ночью 12-14,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506862453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587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0,117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0,260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0,050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1,300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1678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15108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3006</cp:revision>
  <cp:lastPrinted>2021-02-03T11:37:00Z</cp:lastPrinted>
  <dcterms:created xsi:type="dcterms:W3CDTF">2018-03-27T06:03:00Z</dcterms:created>
  <dcterms:modified xsi:type="dcterms:W3CDTF">2023-04-26T06:36:22Z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