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0708869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юго-восточный 3-8 м/с. Температура воздуха ночью 4-6, днем 22-24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восточный 0-5 м/с. Температура воздуха 5-7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34814443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15997</TotalTime>
  <Words>602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2762</cp:revision>
  <cp:lastPrinted>2021-07-01T03:56:27Z</cp:lastPrinted>
  <dcterms:created xsi:type="dcterms:W3CDTF">2018-03-27T06:03:00Z</dcterms:created>
  <dcterms:modified xsi:type="dcterms:W3CDTF">2023-04-26T06:01:12Z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