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7" d="100"/>
          <a:sy n="97" d="100"/>
        </p:scale>
        <p:origin x="432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72354196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№116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апреля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6" y="380411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26 апреля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94323442"/>
              </p:ext>
            </p:extLst>
          </p:nvPr>
        </p:nvGraphicFramePr>
        <p:xfrm>
          <a:off x="5019694" y="425346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0,167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0,025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переходом на юго-западный 2-7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3-5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10-12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2023 г.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</a:p>
          <a:p>
            <a:pPr lvl="0" indent="177800" algn="just">
              <a:defRPr/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1-6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4-6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13109" y="2525863"/>
            <a:ext cx="4681537" cy="646331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загрязняющих веществ в атмосфере города. По городу ожидается высокий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3" name="TextBox 15"/>
          <p:cNvSpPr txBox="1"/>
          <p:nvPr/>
        </p:nvSpPr>
        <p:spPr>
          <a:xfrm>
            <a:off x="4983856" y="3375260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2 степени.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1298" y="59726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Иманғабасова А.Т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Л.В.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17993</TotalTime>
  <Words>593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2685</cp:revision>
  <cp:lastPrinted>2021-10-14T11:15:53Z</cp:lastPrinted>
  <dcterms:created xsi:type="dcterms:W3CDTF">2018-03-27T06:03:00Z</dcterms:created>
  <dcterms:modified xsi:type="dcterms:W3CDTF">2023-04-26T06:57:03Z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