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48921706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№116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апрель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95757541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05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без осадков,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днем пыльная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буря. Ветер восточный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9-14, днем 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м/с. Температура воздуха ночью 12-14, днем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29-31 </a:t>
            </a: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тепла.</a:t>
            </a:r>
            <a:endParaRPr lang="ru-RU" sz="1200" dirty="0" smtClean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 2023 г.</a:t>
            </a:r>
            <a:endParaRPr lang="kk-KZ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облачность, без осадков. Ветер восточный 9-14 м/с. Температура воздуха ночью 15-17 тепла.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7314" y="4500570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13980</TotalTime>
  <Words>590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2611</cp:revision>
  <cp:lastPrinted>2021-07-01T03:56:27Z</cp:lastPrinted>
  <dcterms:created xsi:type="dcterms:W3CDTF">2018-03-27T06:03:00Z</dcterms:created>
  <dcterms:modified xsi:type="dcterms:W3CDTF">2023-04-26T06:24:03Z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