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8" d="100"/>
          <a:sy n="108" d="100"/>
        </p:scale>
        <p:origin x="213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530097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116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2280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</a:p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осадков. Ветер юго-западный 9-14 м/с. Температура воздуха ночью 6-8, днем 25-27 тепла. 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28 апреля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9-11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28 апреля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810932"/>
              </p:ext>
            </p:extLst>
          </p:nvPr>
        </p:nvGraphicFramePr>
        <p:xfrm>
          <a:off x="5046663" y="3897847"/>
          <a:ext cx="4645221" cy="23983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289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21945</TotalTime>
  <Words>654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3607</cp:revision>
  <cp:lastPrinted>2021-11-30T05:55:24Z</cp:lastPrinted>
  <dcterms:created xsi:type="dcterms:W3CDTF">2018-03-27T06:03:00Z</dcterms:created>
  <dcterms:modified xsi:type="dcterms:W3CDTF">2023-04-26T05:03:18Z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