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102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328456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апреля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27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9-14, утром и днем порывы 15-20 м/с. Температура воздуха ночью 11-13, днем 24-26 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апреля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</a:t>
            </a:r>
            <a:r>
              <a:rPr lang="en-US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 апреля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7-12 м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/с. Температура воздуха 11-13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348036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594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15342</TotalTime>
  <Words>611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2021-07-01T03:56:27Z</cp:lastPrinted>
  <dcterms:created xsi:type="dcterms:W3CDTF">2018-03-27T06:03:00Z</dcterms:created>
  <dcterms:modified xsi:type="dcterms:W3CDTF">2023-04-26T06:24:21Z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