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03735056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апреля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26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апреля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678588519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апреля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апреля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апреля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8-13, порывы 15-20, днем временами 23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10-12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27-29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8-13,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071679"/>
            <a:ext cx="454376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апреля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13243</TotalTime>
  <Words>633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2716</cp:revision>
  <cp:lastPrinted>2021-07-01T03:56:27Z</cp:lastPrinted>
  <dcterms:created xsi:type="dcterms:W3CDTF">2018-03-27T06:03:00Z</dcterms:created>
  <dcterms:modified xsi:type="dcterms:W3CDTF">2023-04-26T06:20:50Z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