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07244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26 апреля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latin typeface="Times New Roman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</a:t>
            </a:r>
            <a:r>
              <a:rPr lang="ru-RU" sz="1200" dirty="0">
                <a:latin typeface="Times New Roman"/>
                <a:ea typeface="Calibri"/>
              </a:rPr>
              <a:t>, </a:t>
            </a:r>
            <a:r>
              <a:rPr lang="kk-KZ" sz="1200" dirty="0">
                <a:latin typeface="Times New Roman"/>
                <a:ea typeface="Calibri"/>
              </a:rPr>
              <a:t>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северо-восточный 9-14, порывы 15-20, временами 23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5-7,</a:t>
            </a:r>
            <a:r>
              <a:rPr lang="ru-RU" sz="1200" dirty="0">
                <a:latin typeface="Times New Roman"/>
                <a:ea typeface="Calibri"/>
              </a:rPr>
              <a:t> днем 23</a:t>
            </a:r>
            <a:r>
              <a:rPr lang="kk-KZ" sz="1200" smtClean="0">
                <a:latin typeface="Times New Roman"/>
                <a:ea typeface="Calibri"/>
              </a:rPr>
              <a:t>-25 тепл</a:t>
            </a:r>
            <a:r>
              <a:rPr lang="ru-RU" sz="1200" dirty="0">
                <a:latin typeface="Times New Roman"/>
                <a:ea typeface="Calibri"/>
              </a:rPr>
              <a:t>а.</a:t>
            </a:r>
            <a:r>
              <a:rPr lang="ru-RU" sz="1200" b="1" dirty="0">
                <a:latin typeface="Times New Roman"/>
                <a:ea typeface="Calibri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632009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923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О.В.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14711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3005</cp:revision>
  <cp:lastPrinted>2023-04-26T05:44:28Z</cp:lastPrinted>
  <dcterms:created xsi:type="dcterms:W3CDTF">2018-03-27T06:03:00Z</dcterms:created>
  <dcterms:modified xsi:type="dcterms:W3CDTF">2023-04-26T05:45:27Z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