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6" d="100"/>
          <a:sy n="106" d="100"/>
        </p:scale>
        <p:origin x="12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27452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28 апреля 2023г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повышенный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8160999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26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и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утром туман.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 северо-восточный с переходом на юго-западный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12-14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18-20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туман.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17713</TotalTime>
  <Words>615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2720</cp:revision>
  <cp:lastPrinted>2021-10-15T03:50:29Z</cp:lastPrinted>
  <dcterms:created xsi:type="dcterms:W3CDTF">2018-03-27T06:03:00Z</dcterms:created>
  <dcterms:modified xsi:type="dcterms:W3CDTF">2023-04-26T06:57:01Z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