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5DCCE42-C112-4802-B7CB-3033032FE01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80098260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2C1399-A2C8-4449-B85D-84EC7C027F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AA27DD-5D1A-4D3A-BC1F-3B777078246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8B488A-EE91-4F59-BFDC-FD7D02318F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972F9A-F660-4136-80B5-35944798DE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5FD8B-C8B9-437C-B3CD-3FDB53405B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2C763-5273-44CA-9D01-3D9ECB48D20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D9329-5221-4BF9-AE9A-C8D4405896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E1D8D6-7975-4389-B3A9-E088F2F5EA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0E6B71-325E-4CFB-82FD-628A545B13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A8A76B-D004-45FC-940C-ED4AB08BFD7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0246C2-0245-4540-A650-ADD6C1F6B81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DDBC876-3889-40E5-8C69-613207D763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116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26 апреля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27 апреля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26 апреля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27 апреля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 dirty="0">
                <a:solidFill>
                  <a:schemeClr val="tx1"/>
                </a:solidFill>
                <a:cs typeface="宋体"/>
              </a:rPr>
              <a:t>Переменная облачность,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без осадков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. Ветер 0-5 м/с. Температура воздуха ночью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7-9,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днем </a:t>
            </a:r>
            <a:r>
              <a:rPr lang="ru-RU" altLang="zh-CN" dirty="0" smtClean="0">
                <a:solidFill>
                  <a:schemeClr val="tx1"/>
                </a:solidFill>
                <a:cs typeface="宋体"/>
              </a:rPr>
              <a:t>22-24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тепла.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28 апреля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27 апреля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28 апреля</a:t>
            </a:r>
          </a:p>
          <a:p>
            <a:pPr algn="just">
              <a:buFont typeface="Arial" charset="0"/>
              <a:buNone/>
            </a:pPr>
            <a:r>
              <a:rPr lang="ru-RU" altLang="ru-RU" dirty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altLang="ru-RU" dirty="0" smtClean="0">
                <a:solidFill>
                  <a:schemeClr val="tx1"/>
                </a:solidFill>
              </a:rPr>
              <a:t>8-10 </a:t>
            </a:r>
            <a:r>
              <a:rPr lang="ru-RU" altLang="ru-RU" dirty="0">
                <a:solidFill>
                  <a:schemeClr val="tx1"/>
                </a:solidFill>
              </a:rPr>
              <a:t>тепла. 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53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27 апреля, ночью 28 апреля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b="1" dirty="0">
                <a:solidFill>
                  <a:schemeClr val="tx1"/>
                </a:solidFill>
              </a:rPr>
              <a:t>повышенный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78400" y="6313488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5448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26 апреля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7345598"/>
              </p:ext>
            </p:extLst>
          </p:nvPr>
        </p:nvGraphicFramePr>
        <p:xfrm>
          <a:off x="5014913" y="4014788"/>
          <a:ext cx="4684712" cy="2071371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3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0734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>
                <a:solidFill>
                  <a:srgbClr val="000000"/>
                </a:solidFill>
                <a:cs typeface="Times New Roman" pitchFamily="18" charset="0"/>
              </a:rPr>
              <a:t>Бекмурзаева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Б.М. 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 smtClean="0">
                <a:solidFill>
                  <a:srgbClr val="000000"/>
                </a:solidFill>
                <a:cs typeface="Times New Roman" pitchFamily="18" charset="0"/>
              </a:rPr>
              <a:t>Досболова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 У.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15948</TotalTime>
  <Words>725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3276</cp:revision>
  <cp:lastPrinted>2021-07-01T09:11:30Z</cp:lastPrinted>
  <dcterms:created xsi:type="dcterms:W3CDTF">2018-03-27T06:03:00Z</dcterms:created>
  <dcterms:modified xsi:type="dcterms:W3CDTF">2023-04-26T06:31:49Z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