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6740787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0087565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с переходом на юго-западный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2-7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 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016172" y="2178476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29494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А.Т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20748</TotalTime>
  <Words>649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2896</cp:revision>
  <cp:lastPrinted>2021-10-18T15:52:53Z</cp:lastPrinted>
  <dcterms:created xsi:type="dcterms:W3CDTF">2018-03-27T06:03:00Z</dcterms:created>
  <dcterms:modified xsi:type="dcterms:W3CDTF">2023-04-26T06:41:23Z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