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346722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smtClean="0">
                <a:solidFill>
                  <a:schemeClr val="tx1"/>
                </a:solidFill>
                <a:latin typeface="Times New Roman" panose="02020603050405020304" pitchFamily="18" charset="0"/>
                <a:cs typeface="Times New Roman" panose="02020603050405020304" pitchFamily="18" charset="0"/>
              </a:rPr>
              <a:t>.</a:t>
            </a:r>
          </a:p>
          <a:p>
            <a:pPr algn="just"/>
            <a:endParaRPr lang="ru-RU" sz="11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0458079"/>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491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298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0,95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80076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a:t>
            </a:r>
            <a:r>
              <a:rPr lang="ru-RU" sz="1100" dirty="0" err="1" smtClean="0">
                <a:solidFill>
                  <a:srgbClr val="000000"/>
                </a:solidFill>
                <a:latin typeface="Times New Roman" panose="02020603050405020304" pitchFamily="18" charset="0"/>
                <a:cs typeface="Times New Roman" panose="02020603050405020304" pitchFamily="18" charset="0"/>
                <a:sym typeface="+mn-ea"/>
              </a:rPr>
              <a:t>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 кей кездері жаңбыр</a:t>
            </a:r>
            <a:r>
              <a:rPr lang="kk-KZ" sz="1100" dirty="0" smtClean="0">
                <a:solidFill>
                  <a:srgbClr val="000000"/>
                </a:solidFill>
                <a:latin typeface="Times New Roman" panose="02020603050405020304" pitchFamily="18" charset="0"/>
                <a:cs typeface="Times New Roman" panose="02020603050405020304" pitchFamily="18" charset="0"/>
                <a:sym typeface="+mn-ea"/>
              </a:rPr>
              <a:t>, найзағай</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ru-RU" sz="1100" b="1" dirty="0" smtClean="0">
                <a:solidFill>
                  <a:srgbClr val="000000"/>
                </a:solidFill>
                <a:latin typeface="Times New Roman" panose="02020603050405020304" pitchFamily="18" charset="0"/>
                <a:cs typeface="Times New Roman" panose="02020603050405020304" pitchFamily="18" charset="0"/>
              </a:rPr>
              <a:t>04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Бекмурзваева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20464</TotalTime>
  <Words>593</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2766</cp:revision>
  <cp:lastPrinted>2021-07-01T07:38:07Z</cp:lastPrinted>
  <dcterms:created xsi:type="dcterms:W3CDTF">2018-03-27T06:03:00Z</dcterms:created>
  <dcterms:modified xsi:type="dcterms:W3CDTF">2023-05-03T06:52:46Z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