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24176673"/>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123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03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мамыр</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376" y="25807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03 </a:t>
            </a:r>
            <a:r>
              <a:rPr lang="kk-KZ" altLang="ru-RU" sz="1200" b="1" dirty="0" smtClean="0">
                <a:latin typeface="Times New Roman" panose="02020603050405020304" pitchFamily="18" charset="0"/>
                <a:cs typeface="Times New Roman" panose="02020603050405020304" pitchFamily="18" charset="0"/>
              </a:rPr>
              <a:t>мамыр 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04 </a:t>
            </a:r>
            <a:r>
              <a:rPr lang="kk-KZ" altLang="ru-RU" sz="1200" b="1" dirty="0" smtClean="0">
                <a:latin typeface="Times New Roman" panose="02020603050405020304" pitchFamily="18" charset="0"/>
                <a:cs typeface="Times New Roman" panose="02020603050405020304" pitchFamily="18" charset="0"/>
              </a:rPr>
              <a:t>мамыр 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kk-KZ" sz="1200" dirty="0" smtClean="0">
                <a:solidFill>
                  <a:prstClr val="black"/>
                </a:solidFill>
                <a:latin typeface="Times New Roman" panose="02020603050405020304" pitchFamily="18" charset="0"/>
                <a:cs typeface="Times New Roman" panose="02020603050405020304" pitchFamily="18" charset="0"/>
              </a:rPr>
              <a:t>Ашық, </a:t>
            </a:r>
            <a:r>
              <a:rPr lang="ru-RU" sz="1200" dirty="0" err="1"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Оңтүстік-шығыстан соғатын жел оңтүстік-батысқа ауысады, күші 7-12 м/с.</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22-24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ctr"/>
            <a:endParaRPr 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a:t>
            </a:r>
            <a:r>
              <a:rPr lang="kk-KZ" sz="1200" b="1" dirty="0" smtClean="0">
                <a:latin typeface="Times New Roman" panose="02020603050405020304" pitchFamily="18" charset="0"/>
                <a:cs typeface="Times New Roman" panose="02020603050405020304" pitchFamily="18" charset="0"/>
              </a:rPr>
              <a:t>05 </a:t>
            </a:r>
            <a:r>
              <a:rPr lang="kk-KZ" sz="1200" b="1" dirty="0" smtClean="0">
                <a:latin typeface="Times New Roman" panose="02020603050405020304" pitchFamily="18" charset="0"/>
                <a:cs typeface="Times New Roman" panose="02020603050405020304" pitchFamily="18" charset="0"/>
              </a:rPr>
              <a:t>мамырға                                                                         </a:t>
            </a:r>
            <a:r>
              <a:rPr lang="kk-KZ" sz="1200" b="1" dirty="0" smtClean="0">
                <a:solidFill>
                  <a:prstClr val="black"/>
                </a:solidFill>
                <a:latin typeface="Times New Roman" panose="02020603050405020304" pitchFamily="18" charset="0"/>
                <a:cs typeface="Times New Roman" panose="02020603050405020304" pitchFamily="18" charset="0"/>
              </a:rPr>
              <a:t>04 </a:t>
            </a:r>
            <a:r>
              <a:rPr lang="kk-KZ" sz="1200" b="1" dirty="0" smtClean="0">
                <a:solidFill>
                  <a:prstClr val="black"/>
                </a:solidFill>
                <a:latin typeface="Times New Roman" panose="02020603050405020304" pitchFamily="18" charset="0"/>
                <a:cs typeface="Times New Roman" panose="02020603050405020304" pitchFamily="18" charset="0"/>
              </a:rPr>
              <a:t>мамыр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a:t>
            </a:r>
            <a:r>
              <a:rPr lang="kk-KZ" sz="1200" b="1" dirty="0" smtClean="0">
                <a:latin typeface="Times New Roman" panose="02020603050405020304" pitchFamily="18" charset="0"/>
                <a:cs typeface="Times New Roman" panose="02020603050405020304" pitchFamily="18" charset="0"/>
              </a:rPr>
              <a:t>мамыр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Ашық, </a:t>
            </a:r>
            <a:r>
              <a:rPr lang="kk-KZ" sz="1200" dirty="0" smtClean="0">
                <a:solidFill>
                  <a:prstClr val="black"/>
                </a:solidFill>
                <a:latin typeface="Times New Roman" panose="02020603050405020304" pitchFamily="18" charset="0"/>
                <a:ea typeface="SimSun" panose="02010600030101010101" pitchFamily="2" charset="-122"/>
              </a:rPr>
              <a:t>жауын-шашынсыз</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Оңтүстік-батыстан </a:t>
            </a:r>
            <a:r>
              <a:rPr lang="ru-RU" sz="1200" dirty="0" smtClean="0">
                <a:latin typeface="Times New Roman" panose="02020603050405020304" pitchFamily="18" charset="0"/>
                <a:cs typeface="Times New Roman" panose="02020603050405020304" pitchFamily="18" charset="0"/>
              </a:rPr>
              <a:t>жел соғады,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7-12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65570742"/>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792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015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519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104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101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503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88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125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a:t>
            </a:r>
            <a:r>
              <a:rPr lang="kk-KZ" altLang="ru-RU" sz="1200" b="1" dirty="0" smtClean="0">
                <a:latin typeface="Times New Roman" panose="02020603050405020304" pitchFamily="18" charset="0"/>
                <a:cs typeface="Times New Roman" panose="02020603050405020304" pitchFamily="18" charset="0"/>
              </a:rPr>
              <a:t>мамыр</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prstClr val="black"/>
                </a:solidFill>
                <a:latin typeface="Times New Roman" panose="02020603050405020304" pitchFamily="18" charset="0"/>
                <a:cs typeface="Times New Roman" panose="02020603050405020304" pitchFamily="18" charset="0"/>
              </a:rPr>
              <a:t>04 </a:t>
            </a:r>
            <a:r>
              <a:rPr lang="ru-RU" sz="1200" dirty="0" err="1" smtClean="0">
                <a:solidFill>
                  <a:prstClr val="black"/>
                </a:solidFill>
                <a:latin typeface="Times New Roman" panose="02020603050405020304" pitchFamily="18" charset="0"/>
                <a:cs typeface="Times New Roman" panose="02020603050405020304" pitchFamily="18" charset="0"/>
              </a:rPr>
              <a:t>мамырға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05 </a:t>
            </a:r>
            <a:r>
              <a:rPr lang="ru-RU" sz="1200" dirty="0" err="1" smtClean="0">
                <a:solidFill>
                  <a:schemeClr val="tx1"/>
                </a:solidFill>
                <a:latin typeface="Times New Roman" panose="02020603050405020304" pitchFamily="18" charset="0"/>
                <a:cs typeface="Times New Roman" panose="02020603050405020304" pitchFamily="18" charset="0"/>
              </a:rPr>
              <a:t>мамырға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сеілуне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 Кан /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16520</TotalTime>
  <Words>575</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2945</cp:revision>
  <cp:lastPrinted>2021-07-01T07:38:07Z</cp:lastPrinted>
  <dcterms:created xsi:type="dcterms:W3CDTF">2018-03-27T06:03:00Z</dcterms:created>
  <dcterms:modified xsi:type="dcterms:W3CDTF">2023-05-03T07:13:58Z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