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9356337"/>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03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02 мамыр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3330672"/>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337164"/>
            <a:ext cx="4701348" cy="1431161"/>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04</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03 мамыр с. 21-ден 04 </a:t>
            </a:r>
            <a:r>
              <a:rPr lang="kk-KZ" sz="1100" b="1" dirty="0">
                <a:latin typeface="Times New Roman" panose="02020603050405020304" pitchFamily="18" charset="0"/>
                <a:cs typeface="Times New Roman" panose="02020603050405020304" pitchFamily="18" charset="0"/>
              </a:rPr>
              <a:t>мамыр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өшпелі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Сол</a:t>
            </a:r>
            <a:r>
              <a:rPr lang="kk-KZ" sz="1100" dirty="0">
                <a:latin typeface="Times New Roman" panose="02020603050405020304" pitchFamily="18" charset="0"/>
                <a:cs typeface="Times New Roman" panose="02020603050405020304" pitchFamily="18" charset="0"/>
              </a:rPr>
              <a:t>түстік-батыстан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3-5 аяз, күндіз 16-18 жылы.</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000" b="1" dirty="0">
                <a:latin typeface="Times New Roman" panose="02020603050405020304" pitchFamily="18" charset="0"/>
                <a:cs typeface="Times New Roman" panose="02020603050405020304" pitchFamily="18" charset="0"/>
              </a:rPr>
              <a:t>023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04 мамыр с. 21-ден 05 </a:t>
            </a:r>
            <a:r>
              <a:rPr lang="kk-KZ" sz="10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000" b="1" dirty="0">
                <a:latin typeface="Times New Roman" panose="02020603050405020304" pitchFamily="18" charset="0"/>
                <a:cs typeface="Times New Roman" panose="02020603050405020304" pitchFamily="18" charset="0"/>
              </a:rPr>
              <a:t>с. </a:t>
            </a:r>
            <a:r>
              <a:rPr lang="ru-RU" sz="10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өшпелі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cs typeface="Times New Roman" panose="02020603050405020304" pitchFamily="18" charset="0"/>
              </a:rPr>
              <a:t>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түнде 1-3 жылы.</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мамыр</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05</a:t>
            </a:r>
            <a:r>
              <a:rPr lang="kk-KZ" sz="1100" b="1">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498627"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21583</TotalTime>
  <Words>609</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3619</cp:revision>
  <cp:lastPrinted>2023-01-16T10:13:34Z</cp:lastPrinted>
  <dcterms:created xsi:type="dcterms:W3CDTF">2018-03-27T06:03:00Z</dcterms:created>
  <dcterms:modified xsi:type="dcterms:W3CDTF">2023-05-03T06:05:36Z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