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515344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52910601"/>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1057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03 </a:t>
            </a:r>
            <a:r>
              <a:rPr lang="kk-KZ" altLang="ru-RU" sz="1200" b="1" dirty="0">
                <a:latin typeface="Times New Roman" pitchFamily="18" charset="0"/>
                <a:cs typeface="Times New Roman" pitchFamily="18" charset="0"/>
              </a:rPr>
              <a:t>мамыр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a:latin typeface="Times New Roman" pitchFamily="18" charset="0"/>
                <a:cs typeface="Times New Roman" pitchFamily="18" charset="0"/>
              </a:rPr>
              <a:t>мамыр</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04 </a:t>
            </a:r>
            <a:r>
              <a:rPr lang="kk-KZ" altLang="ru-RU" sz="1200" b="1" dirty="0">
                <a:latin typeface="Times New Roman" pitchFamily="18" charset="0"/>
                <a:cs typeface="Times New Roman"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3995"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17935</TotalTime>
  <Words>558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2747</cp:revision>
  <cp:lastPrinted>2021-07-01T03:56:27Z</cp:lastPrinted>
  <dcterms:created xsi:type="dcterms:W3CDTF">2018-03-27T06:03:00Z</dcterms:created>
  <dcterms:modified xsi:type="dcterms:W3CDTF">2023-05-03T05:59:23Z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